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3" r:id="rId2"/>
    <p:sldId id="320" r:id="rId3"/>
    <p:sldId id="321" r:id="rId4"/>
    <p:sldId id="318" r:id="rId5"/>
    <p:sldId id="331" r:id="rId6"/>
    <p:sldId id="332" r:id="rId7"/>
    <p:sldId id="333" r:id="rId8"/>
    <p:sldId id="307" r:id="rId9"/>
    <p:sldId id="334" r:id="rId10"/>
    <p:sldId id="309" r:id="rId11"/>
    <p:sldId id="330" r:id="rId12"/>
    <p:sldId id="329" r:id="rId13"/>
    <p:sldId id="312" r:id="rId14"/>
    <p:sldId id="328" r:id="rId15"/>
    <p:sldId id="327" r:id="rId16"/>
    <p:sldId id="326" r:id="rId17"/>
    <p:sldId id="325" r:id="rId18"/>
    <p:sldId id="324" r:id="rId19"/>
    <p:sldId id="319" r:id="rId20"/>
    <p:sldId id="322" r:id="rId21"/>
    <p:sldId id="323"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165"/>
    <a:srgbClr val="7724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372DBB8-DA91-FC11-F04B-D3DB3F3D35C7}" v="39" dt="2024-08-14T17:27:47.237"/>
    <p1510:client id="{8E55F288-F931-125E-9904-6604987DC20F}" v="5" dt="2024-08-14T16:09:07.740"/>
    <p1510:client id="{AA921DF2-7867-DCA7-83D1-11F3AE9EC9BE}" v="17" dt="2024-08-14T13:32:03.718"/>
    <p1510:client id="{F85E88AA-4DAC-6875-F0EF-ED0F9FA5CB52}" v="21" dt="2024-08-14T09:24:54.5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0" d="100"/>
          <a:sy n="70" d="100"/>
        </p:scale>
        <p:origin x="468"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est User" userId="S::urn:spo:anon#71b9c4019bcc9d1ed48d21729f12375a0db5fd5bdf79d3d6f4355df22f92f380::" providerId="AD" clId="Web-{8372DBB8-DA91-FC11-F04B-D3DB3F3D35C7}"/>
    <pc:docChg chg="modSld">
      <pc:chgData name="Guest User" userId="S::urn:spo:anon#71b9c4019bcc9d1ed48d21729f12375a0db5fd5bdf79d3d6f4355df22f92f380::" providerId="AD" clId="Web-{8372DBB8-DA91-FC11-F04B-D3DB3F3D35C7}" dt="2024-08-14T17:27:47.237" v="37" actId="20577"/>
      <pc:docMkLst>
        <pc:docMk/>
      </pc:docMkLst>
      <pc:sldChg chg="modSp">
        <pc:chgData name="Guest User" userId="S::urn:spo:anon#71b9c4019bcc9d1ed48d21729f12375a0db5fd5bdf79d3d6f4355df22f92f380::" providerId="AD" clId="Web-{8372DBB8-DA91-FC11-F04B-D3DB3F3D35C7}" dt="2024-08-14T17:25:50.361" v="0" actId="20577"/>
        <pc:sldMkLst>
          <pc:docMk/>
          <pc:sldMk cId="351662856" sldId="307"/>
        </pc:sldMkLst>
        <pc:spChg chg="mod">
          <ac:chgData name="Guest User" userId="S::urn:spo:anon#71b9c4019bcc9d1ed48d21729f12375a0db5fd5bdf79d3d6f4355df22f92f380::" providerId="AD" clId="Web-{8372DBB8-DA91-FC11-F04B-D3DB3F3D35C7}" dt="2024-08-14T17:25:50.361" v="0" actId="20577"/>
          <ac:spMkLst>
            <pc:docMk/>
            <pc:sldMk cId="351662856" sldId="307"/>
            <ac:spMk id="5" creationId="{A9B0F235-C1B8-78A0-E9B9-1322915874F2}"/>
          </ac:spMkLst>
        </pc:spChg>
      </pc:sldChg>
      <pc:sldChg chg="modSp">
        <pc:chgData name="Guest User" userId="S::urn:spo:anon#71b9c4019bcc9d1ed48d21729f12375a0db5fd5bdf79d3d6f4355df22f92f380::" providerId="AD" clId="Web-{8372DBB8-DA91-FC11-F04B-D3DB3F3D35C7}" dt="2024-08-14T17:25:57.236" v="1" actId="20577"/>
        <pc:sldMkLst>
          <pc:docMk/>
          <pc:sldMk cId="81688953" sldId="308"/>
        </pc:sldMkLst>
        <pc:spChg chg="mod">
          <ac:chgData name="Guest User" userId="S::urn:spo:anon#71b9c4019bcc9d1ed48d21729f12375a0db5fd5bdf79d3d6f4355df22f92f380::" providerId="AD" clId="Web-{8372DBB8-DA91-FC11-F04B-D3DB3F3D35C7}" dt="2024-08-14T17:25:57.236" v="1" actId="20577"/>
          <ac:spMkLst>
            <pc:docMk/>
            <pc:sldMk cId="81688953" sldId="308"/>
            <ac:spMk id="5" creationId="{A9B0F235-C1B8-78A0-E9B9-1322915874F2}"/>
          </ac:spMkLst>
        </pc:spChg>
      </pc:sldChg>
      <pc:sldChg chg="modSp">
        <pc:chgData name="Guest User" userId="S::urn:spo:anon#71b9c4019bcc9d1ed48d21729f12375a0db5fd5bdf79d3d6f4355df22f92f380::" providerId="AD" clId="Web-{8372DBB8-DA91-FC11-F04B-D3DB3F3D35C7}" dt="2024-08-14T17:26:01.470" v="2" actId="20577"/>
        <pc:sldMkLst>
          <pc:docMk/>
          <pc:sldMk cId="2846298110" sldId="309"/>
        </pc:sldMkLst>
        <pc:spChg chg="mod">
          <ac:chgData name="Guest User" userId="S::urn:spo:anon#71b9c4019bcc9d1ed48d21729f12375a0db5fd5bdf79d3d6f4355df22f92f380::" providerId="AD" clId="Web-{8372DBB8-DA91-FC11-F04B-D3DB3F3D35C7}" dt="2024-08-14T17:26:01.470" v="2" actId="20577"/>
          <ac:spMkLst>
            <pc:docMk/>
            <pc:sldMk cId="2846298110" sldId="309"/>
            <ac:spMk id="5" creationId="{A9B0F235-C1B8-78A0-E9B9-1322915874F2}"/>
          </ac:spMkLst>
        </pc:spChg>
      </pc:sldChg>
      <pc:sldChg chg="modSp">
        <pc:chgData name="Guest User" userId="S::urn:spo:anon#71b9c4019bcc9d1ed48d21729f12375a0db5fd5bdf79d3d6f4355df22f92f380::" providerId="AD" clId="Web-{8372DBB8-DA91-FC11-F04B-D3DB3F3D35C7}" dt="2024-08-14T17:26:08.736" v="5" actId="20577"/>
        <pc:sldMkLst>
          <pc:docMk/>
          <pc:sldMk cId="3388635529" sldId="310"/>
        </pc:sldMkLst>
        <pc:spChg chg="mod">
          <ac:chgData name="Guest User" userId="S::urn:spo:anon#71b9c4019bcc9d1ed48d21729f12375a0db5fd5bdf79d3d6f4355df22f92f380::" providerId="AD" clId="Web-{8372DBB8-DA91-FC11-F04B-D3DB3F3D35C7}" dt="2024-08-14T17:26:08.736" v="5" actId="20577"/>
          <ac:spMkLst>
            <pc:docMk/>
            <pc:sldMk cId="3388635529" sldId="310"/>
            <ac:spMk id="5" creationId="{A9B0F235-C1B8-78A0-E9B9-1322915874F2}"/>
          </ac:spMkLst>
        </pc:spChg>
      </pc:sldChg>
      <pc:sldChg chg="modSp">
        <pc:chgData name="Guest User" userId="S::urn:spo:anon#71b9c4019bcc9d1ed48d21729f12375a0db5fd5bdf79d3d6f4355df22f92f380::" providerId="AD" clId="Web-{8372DBB8-DA91-FC11-F04B-D3DB3F3D35C7}" dt="2024-08-14T17:26:23.299" v="7" actId="20577"/>
        <pc:sldMkLst>
          <pc:docMk/>
          <pc:sldMk cId="3422859220" sldId="314"/>
        </pc:sldMkLst>
        <pc:spChg chg="mod">
          <ac:chgData name="Guest User" userId="S::urn:spo:anon#71b9c4019bcc9d1ed48d21729f12375a0db5fd5bdf79d3d6f4355df22f92f380::" providerId="AD" clId="Web-{8372DBB8-DA91-FC11-F04B-D3DB3F3D35C7}" dt="2024-08-14T17:26:23.299" v="7" actId="20577"/>
          <ac:spMkLst>
            <pc:docMk/>
            <pc:sldMk cId="3422859220" sldId="314"/>
            <ac:spMk id="5" creationId="{A9B0F235-C1B8-78A0-E9B9-1322915874F2}"/>
          </ac:spMkLst>
        </pc:spChg>
      </pc:sldChg>
      <pc:sldChg chg="modSp">
        <pc:chgData name="Guest User" userId="S::urn:spo:anon#71b9c4019bcc9d1ed48d21729f12375a0db5fd5bdf79d3d6f4355df22f92f380::" providerId="AD" clId="Web-{8372DBB8-DA91-FC11-F04B-D3DB3F3D35C7}" dt="2024-08-14T17:26:26.986" v="9" actId="20577"/>
        <pc:sldMkLst>
          <pc:docMk/>
          <pc:sldMk cId="2253211251" sldId="315"/>
        </pc:sldMkLst>
        <pc:spChg chg="mod">
          <ac:chgData name="Guest User" userId="S::urn:spo:anon#71b9c4019bcc9d1ed48d21729f12375a0db5fd5bdf79d3d6f4355df22f92f380::" providerId="AD" clId="Web-{8372DBB8-DA91-FC11-F04B-D3DB3F3D35C7}" dt="2024-08-14T17:26:26.986" v="9" actId="20577"/>
          <ac:spMkLst>
            <pc:docMk/>
            <pc:sldMk cId="2253211251" sldId="315"/>
            <ac:spMk id="5" creationId="{A9B0F235-C1B8-78A0-E9B9-1322915874F2}"/>
          </ac:spMkLst>
        </pc:spChg>
      </pc:sldChg>
      <pc:sldChg chg="modSp">
        <pc:chgData name="Guest User" userId="S::urn:spo:anon#71b9c4019bcc9d1ed48d21729f12375a0db5fd5bdf79d3d6f4355df22f92f380::" providerId="AD" clId="Web-{8372DBB8-DA91-FC11-F04B-D3DB3F3D35C7}" dt="2024-08-14T17:26:31.690" v="12" actId="20577"/>
        <pc:sldMkLst>
          <pc:docMk/>
          <pc:sldMk cId="2948247531" sldId="316"/>
        </pc:sldMkLst>
        <pc:spChg chg="mod">
          <ac:chgData name="Guest User" userId="S::urn:spo:anon#71b9c4019bcc9d1ed48d21729f12375a0db5fd5bdf79d3d6f4355df22f92f380::" providerId="AD" clId="Web-{8372DBB8-DA91-FC11-F04B-D3DB3F3D35C7}" dt="2024-08-14T17:26:31.690" v="12" actId="20577"/>
          <ac:spMkLst>
            <pc:docMk/>
            <pc:sldMk cId="2948247531" sldId="316"/>
            <ac:spMk id="5" creationId="{A9B0F235-C1B8-78A0-E9B9-1322915874F2}"/>
          </ac:spMkLst>
        </pc:spChg>
      </pc:sldChg>
      <pc:sldChg chg="modSp">
        <pc:chgData name="Guest User" userId="S::urn:spo:anon#71b9c4019bcc9d1ed48d21729f12375a0db5fd5bdf79d3d6f4355df22f92f380::" providerId="AD" clId="Web-{8372DBB8-DA91-FC11-F04B-D3DB3F3D35C7}" dt="2024-08-14T17:26:36.455" v="14" actId="20577"/>
        <pc:sldMkLst>
          <pc:docMk/>
          <pc:sldMk cId="1960671439" sldId="317"/>
        </pc:sldMkLst>
        <pc:spChg chg="mod">
          <ac:chgData name="Guest User" userId="S::urn:spo:anon#71b9c4019bcc9d1ed48d21729f12375a0db5fd5bdf79d3d6f4355df22f92f380::" providerId="AD" clId="Web-{8372DBB8-DA91-FC11-F04B-D3DB3F3D35C7}" dt="2024-08-14T17:26:36.455" v="14" actId="20577"/>
          <ac:spMkLst>
            <pc:docMk/>
            <pc:sldMk cId="1960671439" sldId="317"/>
            <ac:spMk id="5" creationId="{A9B0F235-C1B8-78A0-E9B9-1322915874F2}"/>
          </ac:spMkLst>
        </pc:spChg>
      </pc:sldChg>
      <pc:sldChg chg="modSp">
        <pc:chgData name="Guest User" userId="S::urn:spo:anon#71b9c4019bcc9d1ed48d21729f12375a0db5fd5bdf79d3d6f4355df22f92f380::" providerId="AD" clId="Web-{8372DBB8-DA91-FC11-F04B-D3DB3F3D35C7}" dt="2024-08-14T17:27:47.237" v="37" actId="20577"/>
        <pc:sldMkLst>
          <pc:docMk/>
          <pc:sldMk cId="3641139562" sldId="319"/>
        </pc:sldMkLst>
        <pc:spChg chg="mod">
          <ac:chgData name="Guest User" userId="S::urn:spo:anon#71b9c4019bcc9d1ed48d21729f12375a0db5fd5bdf79d3d6f4355df22f92f380::" providerId="AD" clId="Web-{8372DBB8-DA91-FC11-F04B-D3DB3F3D35C7}" dt="2024-08-14T17:27:47.237" v="37" actId="20577"/>
          <ac:spMkLst>
            <pc:docMk/>
            <pc:sldMk cId="3641139562" sldId="319"/>
            <ac:spMk id="5" creationId="{A9B0F235-C1B8-78A0-E9B9-1322915874F2}"/>
          </ac:spMkLst>
        </pc:spChg>
      </pc:sldChg>
    </pc:docChg>
  </pc:docChgLst>
  <pc:docChgLst>
    <pc:chgData name="Guest User" userId="S::urn:spo:anon#0c641ad85dbf1090e3f75832da0cea85c6847caeff3474efab59457e91c4ea8f::" providerId="AD" clId="Web-{F85E88AA-4DAC-6875-F0EF-ED0F9FA5CB52}"/>
    <pc:docChg chg="modSld">
      <pc:chgData name="Guest User" userId="S::urn:spo:anon#0c641ad85dbf1090e3f75832da0cea85c6847caeff3474efab59457e91c4ea8f::" providerId="AD" clId="Web-{F85E88AA-4DAC-6875-F0EF-ED0F9FA5CB52}" dt="2024-08-14T09:24:54.320" v="12" actId="20577"/>
      <pc:docMkLst>
        <pc:docMk/>
      </pc:docMkLst>
      <pc:sldChg chg="modSp">
        <pc:chgData name="Guest User" userId="S::urn:spo:anon#0c641ad85dbf1090e3f75832da0cea85c6847caeff3474efab59457e91c4ea8f::" providerId="AD" clId="Web-{F85E88AA-4DAC-6875-F0EF-ED0F9FA5CB52}" dt="2024-08-14T09:23:52.741" v="4" actId="20577"/>
        <pc:sldMkLst>
          <pc:docMk/>
          <pc:sldMk cId="2471073996" sldId="266"/>
        </pc:sldMkLst>
        <pc:spChg chg="mod">
          <ac:chgData name="Guest User" userId="S::urn:spo:anon#0c641ad85dbf1090e3f75832da0cea85c6847caeff3474efab59457e91c4ea8f::" providerId="AD" clId="Web-{F85E88AA-4DAC-6875-F0EF-ED0F9FA5CB52}" dt="2024-08-14T09:23:52.741" v="4" actId="20577"/>
          <ac:spMkLst>
            <pc:docMk/>
            <pc:sldMk cId="2471073996" sldId="266"/>
            <ac:spMk id="5" creationId="{A9B0F235-C1B8-78A0-E9B9-1322915874F2}"/>
          </ac:spMkLst>
        </pc:spChg>
      </pc:sldChg>
      <pc:sldChg chg="modSp">
        <pc:chgData name="Guest User" userId="S::urn:spo:anon#0c641ad85dbf1090e3f75832da0cea85c6847caeff3474efab59457e91c4ea8f::" providerId="AD" clId="Web-{F85E88AA-4DAC-6875-F0EF-ED0F9FA5CB52}" dt="2024-08-14T09:23:47.788" v="0" actId="1076"/>
        <pc:sldMkLst>
          <pc:docMk/>
          <pc:sldMk cId="683549557" sldId="283"/>
        </pc:sldMkLst>
        <pc:picChg chg="mod">
          <ac:chgData name="Guest User" userId="S::urn:spo:anon#0c641ad85dbf1090e3f75832da0cea85c6847caeff3474efab59457e91c4ea8f::" providerId="AD" clId="Web-{F85E88AA-4DAC-6875-F0EF-ED0F9FA5CB52}" dt="2024-08-14T09:23:47.788" v="0" actId="1076"/>
          <ac:picMkLst>
            <pc:docMk/>
            <pc:sldMk cId="683549557" sldId="283"/>
            <ac:picMk id="10" creationId="{B3ACB844-8443-37DD-526A-AAFAA2DBC6D3}"/>
          </ac:picMkLst>
        </pc:picChg>
      </pc:sldChg>
      <pc:sldChg chg="modSp">
        <pc:chgData name="Guest User" userId="S::urn:spo:anon#0c641ad85dbf1090e3f75832da0cea85c6847caeff3474efab59457e91c4ea8f::" providerId="AD" clId="Web-{F85E88AA-4DAC-6875-F0EF-ED0F9FA5CB52}" dt="2024-08-14T09:24:54.320" v="12" actId="20577"/>
        <pc:sldMkLst>
          <pc:docMk/>
          <pc:sldMk cId="912914133" sldId="299"/>
        </pc:sldMkLst>
        <pc:spChg chg="mod">
          <ac:chgData name="Guest User" userId="S::urn:spo:anon#0c641ad85dbf1090e3f75832da0cea85c6847caeff3474efab59457e91c4ea8f::" providerId="AD" clId="Web-{F85E88AA-4DAC-6875-F0EF-ED0F9FA5CB52}" dt="2024-08-14T09:24:54.320" v="12" actId="20577"/>
          <ac:spMkLst>
            <pc:docMk/>
            <pc:sldMk cId="912914133" sldId="299"/>
            <ac:spMk id="9" creationId="{1B04374F-0AA9-4378-79C1-FC10F61F4AE9}"/>
          </ac:spMkLst>
        </pc:spChg>
      </pc:sldChg>
    </pc:docChg>
  </pc:docChgLst>
  <pc:docChgLst>
    <pc:chgData name="Akshay Singh" userId="S::akshay@district98.org::2560e824-9fcb-41e4-8a3d-4cdbdb17cd13" providerId="AD" clId="Web-{8E55F288-F931-125E-9904-6604987DC20F}"/>
    <pc:docChg chg="modSld">
      <pc:chgData name="Akshay Singh" userId="S::akshay@district98.org::2560e824-9fcb-41e4-8a3d-4cdbdb17cd13" providerId="AD" clId="Web-{8E55F288-F931-125E-9904-6604987DC20F}" dt="2024-08-14T16:09:07.740" v="4" actId="20577"/>
      <pc:docMkLst>
        <pc:docMk/>
      </pc:docMkLst>
      <pc:sldChg chg="modSp">
        <pc:chgData name="Akshay Singh" userId="S::akshay@district98.org::2560e824-9fcb-41e4-8a3d-4cdbdb17cd13" providerId="AD" clId="Web-{8E55F288-F931-125E-9904-6604987DC20F}" dt="2024-08-14T16:09:07.740" v="4" actId="20577"/>
        <pc:sldMkLst>
          <pc:docMk/>
          <pc:sldMk cId="2471073996" sldId="266"/>
        </pc:sldMkLst>
        <pc:spChg chg="mod">
          <ac:chgData name="Akshay Singh" userId="S::akshay@district98.org::2560e824-9fcb-41e4-8a3d-4cdbdb17cd13" providerId="AD" clId="Web-{8E55F288-F931-125E-9904-6604987DC20F}" dt="2024-08-14T16:09:07.740" v="4" actId="20577"/>
          <ac:spMkLst>
            <pc:docMk/>
            <pc:sldMk cId="2471073996" sldId="266"/>
            <ac:spMk id="5" creationId="{A9B0F235-C1B8-78A0-E9B9-1322915874F2}"/>
          </ac:spMkLst>
        </pc:spChg>
      </pc:sldChg>
      <pc:sldChg chg="modSp">
        <pc:chgData name="Akshay Singh" userId="S::akshay@district98.org::2560e824-9fcb-41e4-8a3d-4cdbdb17cd13" providerId="AD" clId="Web-{8E55F288-F931-125E-9904-6604987DC20F}" dt="2024-08-14T16:07:57.755" v="2" actId="20577"/>
        <pc:sldMkLst>
          <pc:docMk/>
          <pc:sldMk cId="3358998420" sldId="284"/>
        </pc:sldMkLst>
        <pc:spChg chg="mod">
          <ac:chgData name="Akshay Singh" userId="S::akshay@district98.org::2560e824-9fcb-41e4-8a3d-4cdbdb17cd13" providerId="AD" clId="Web-{8E55F288-F931-125E-9904-6604987DC20F}" dt="2024-08-14T16:07:57.755" v="2" actId="20577"/>
          <ac:spMkLst>
            <pc:docMk/>
            <pc:sldMk cId="3358998420" sldId="284"/>
            <ac:spMk id="5" creationId="{A9B0F235-C1B8-78A0-E9B9-1322915874F2}"/>
          </ac:spMkLst>
        </pc:spChg>
      </pc:sldChg>
    </pc:docChg>
  </pc:docChgLst>
  <pc:docChgLst>
    <pc:chgData name="Guest User" userId="S::urn:spo:anon#71b9c4019bcc9d1ed48d21729f12375a0db5fd5bdf79d3d6f4355df22f92f380::" providerId="AD" clId="Web-{AA921DF2-7867-DCA7-83D1-11F3AE9EC9BE}"/>
    <pc:docChg chg="modSld">
      <pc:chgData name="Guest User" userId="S::urn:spo:anon#71b9c4019bcc9d1ed48d21729f12375a0db5fd5bdf79d3d6f4355df22f92f380::" providerId="AD" clId="Web-{AA921DF2-7867-DCA7-83D1-11F3AE9EC9BE}" dt="2024-08-14T13:32:03.718" v="18" actId="20577"/>
      <pc:docMkLst>
        <pc:docMk/>
      </pc:docMkLst>
      <pc:sldChg chg="modSp">
        <pc:chgData name="Guest User" userId="S::urn:spo:anon#71b9c4019bcc9d1ed48d21729f12375a0db5fd5bdf79d3d6f4355df22f92f380::" providerId="AD" clId="Web-{AA921DF2-7867-DCA7-83D1-11F3AE9EC9BE}" dt="2024-08-14T13:29:23.277" v="11" actId="20577"/>
        <pc:sldMkLst>
          <pc:docMk/>
          <pc:sldMk cId="2471073996" sldId="266"/>
        </pc:sldMkLst>
        <pc:spChg chg="mod">
          <ac:chgData name="Guest User" userId="S::urn:spo:anon#71b9c4019bcc9d1ed48d21729f12375a0db5fd5bdf79d3d6f4355df22f92f380::" providerId="AD" clId="Web-{AA921DF2-7867-DCA7-83D1-11F3AE9EC9BE}" dt="2024-08-14T13:29:23.277" v="11" actId="20577"/>
          <ac:spMkLst>
            <pc:docMk/>
            <pc:sldMk cId="2471073996" sldId="266"/>
            <ac:spMk id="5" creationId="{A9B0F235-C1B8-78A0-E9B9-1322915874F2}"/>
          </ac:spMkLst>
        </pc:spChg>
      </pc:sldChg>
      <pc:sldChg chg="modSp">
        <pc:chgData name="Guest User" userId="S::urn:spo:anon#71b9c4019bcc9d1ed48d21729f12375a0db5fd5bdf79d3d6f4355df22f92f380::" providerId="AD" clId="Web-{AA921DF2-7867-DCA7-83D1-11F3AE9EC9BE}" dt="2024-08-14T13:29:33.543" v="13" actId="20577"/>
        <pc:sldMkLst>
          <pc:docMk/>
          <pc:sldMk cId="3358998420" sldId="284"/>
        </pc:sldMkLst>
        <pc:spChg chg="mod">
          <ac:chgData name="Guest User" userId="S::urn:spo:anon#71b9c4019bcc9d1ed48d21729f12375a0db5fd5bdf79d3d6f4355df22f92f380::" providerId="AD" clId="Web-{AA921DF2-7867-DCA7-83D1-11F3AE9EC9BE}" dt="2024-08-14T13:29:33.543" v="13" actId="20577"/>
          <ac:spMkLst>
            <pc:docMk/>
            <pc:sldMk cId="3358998420" sldId="284"/>
            <ac:spMk id="5" creationId="{A9B0F235-C1B8-78A0-E9B9-1322915874F2}"/>
          </ac:spMkLst>
        </pc:spChg>
      </pc:sldChg>
      <pc:sldChg chg="modSp">
        <pc:chgData name="Guest User" userId="S::urn:spo:anon#71b9c4019bcc9d1ed48d21729f12375a0db5fd5bdf79d3d6f4355df22f92f380::" providerId="AD" clId="Web-{AA921DF2-7867-DCA7-83D1-11F3AE9EC9BE}" dt="2024-08-14T13:32:03.718" v="18" actId="20577"/>
        <pc:sldMkLst>
          <pc:docMk/>
          <pc:sldMk cId="3909052289" sldId="306"/>
        </pc:sldMkLst>
        <pc:spChg chg="mod">
          <ac:chgData name="Guest User" userId="S::urn:spo:anon#71b9c4019bcc9d1ed48d21729f12375a0db5fd5bdf79d3d6f4355df22f92f380::" providerId="AD" clId="Web-{AA921DF2-7867-DCA7-83D1-11F3AE9EC9BE}" dt="2024-08-14T13:32:03.718" v="18" actId="20577"/>
          <ac:spMkLst>
            <pc:docMk/>
            <pc:sldMk cId="3909052289" sldId="306"/>
            <ac:spMk id="5" creationId="{A9B0F235-C1B8-78A0-E9B9-1322915874F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3861B-D6EF-D529-B26D-BE3A84E094C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5C07F4A1-1FAC-5C77-3685-1EF1B67F5ED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2B1B9A9A-A747-74E7-2767-F57D94BDE56C}"/>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5" name="Footer Placeholder 4">
            <a:extLst>
              <a:ext uri="{FF2B5EF4-FFF2-40B4-BE49-F238E27FC236}">
                <a16:creationId xmlns:a16="http://schemas.microsoft.com/office/drawing/2014/main" id="{A9BCC42B-3C33-40D5-281F-FFC97A18F4F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CB866F7-82B5-1C0C-D7B2-51273E84A619}"/>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4714904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DDE4B-76FD-34DC-09C8-83C1EBA34313}"/>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FF280CF-8681-6754-03C8-200BE4236A5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798AE00-86CB-0808-303E-A101071D1825}"/>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5" name="Footer Placeholder 4">
            <a:extLst>
              <a:ext uri="{FF2B5EF4-FFF2-40B4-BE49-F238E27FC236}">
                <a16:creationId xmlns:a16="http://schemas.microsoft.com/office/drawing/2014/main" id="{FB9E2959-EE89-D821-4299-AA442ECBCFA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FFB6E81-17C8-B935-3C58-BA4181B4CB6B}"/>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4265067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D4659EE-4FF2-FF36-2C74-89868C5F531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DC42EF37-AD41-DBF5-4B80-7D920327792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9C87B03-F5F1-CFDA-E300-302DE36A5FDF}"/>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5" name="Footer Placeholder 4">
            <a:extLst>
              <a:ext uri="{FF2B5EF4-FFF2-40B4-BE49-F238E27FC236}">
                <a16:creationId xmlns:a16="http://schemas.microsoft.com/office/drawing/2014/main" id="{C5040426-EBFF-DF1B-39E2-3EE1CBFE79B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40235DF-FDE3-CF85-46C6-553FF46406A4}"/>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1394116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A41BE-DBEB-D66C-8780-5C19F82B7234}"/>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D323A703-8522-B65D-A10F-94FDCFB11E8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407A9B6-532D-4CA3-061F-CFB3AF9A1A64}"/>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5" name="Footer Placeholder 4">
            <a:extLst>
              <a:ext uri="{FF2B5EF4-FFF2-40B4-BE49-F238E27FC236}">
                <a16:creationId xmlns:a16="http://schemas.microsoft.com/office/drawing/2014/main" id="{C0A63A31-E671-A4AA-6AC3-CE85EC9D15D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A3DD5C5-4DE9-3F36-28CF-19746624D0D0}"/>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925648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6B092-B899-6BDB-B976-4182B915BA8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369D1D44-FEFD-E807-EAF9-676C4739C12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5B3AAA9-A5C9-2046-30B4-C4144084546D}"/>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5" name="Footer Placeholder 4">
            <a:extLst>
              <a:ext uri="{FF2B5EF4-FFF2-40B4-BE49-F238E27FC236}">
                <a16:creationId xmlns:a16="http://schemas.microsoft.com/office/drawing/2014/main" id="{4E382815-8DB6-0719-0FEE-AD29D9381A8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EAE9BAB-6ADE-C56E-2DAD-BF8C5345EAC8}"/>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1735533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B5F866-40F4-D229-D22F-9620D58A1867}"/>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853AC783-52AE-BDB9-1842-F9B893A8E3A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A06811C2-204A-8559-FAE0-04548D90D57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E21AE3DC-9C22-54D8-D08D-95FAA4E30D72}"/>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6" name="Footer Placeholder 5">
            <a:extLst>
              <a:ext uri="{FF2B5EF4-FFF2-40B4-BE49-F238E27FC236}">
                <a16:creationId xmlns:a16="http://schemas.microsoft.com/office/drawing/2014/main" id="{D0083F93-AD2C-451D-20B7-4BBEB89199D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17BAC019-3398-31E0-2055-CA2AF5466F10}"/>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3075240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00C5A-6BF3-F8DE-A796-85FD5E6D36EB}"/>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7A42F92-E644-87AF-639A-CAC21487742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CF7A241-EAEA-13FE-3E6E-A247A2C7772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2418185C-BDFF-F6B4-2BC3-A8AEFB90E5C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ECB4BDB-1030-9446-3D5C-F3970E37B96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77242B5B-AF38-E82F-3D64-B61733F4E88D}"/>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8" name="Footer Placeholder 7">
            <a:extLst>
              <a:ext uri="{FF2B5EF4-FFF2-40B4-BE49-F238E27FC236}">
                <a16:creationId xmlns:a16="http://schemas.microsoft.com/office/drawing/2014/main" id="{81FB9402-517C-7A28-5E55-150F0D2BC87D}"/>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44BB2CE0-C709-930B-59D5-7FFD86386473}"/>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7375952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AB0970-3231-3365-6C9E-DD4F4A6667DB}"/>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8E3C2003-1505-0B40-611C-2D9A663A6299}"/>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4" name="Footer Placeholder 3">
            <a:extLst>
              <a:ext uri="{FF2B5EF4-FFF2-40B4-BE49-F238E27FC236}">
                <a16:creationId xmlns:a16="http://schemas.microsoft.com/office/drawing/2014/main" id="{CEBA4954-E93A-2CBA-A1FB-02980A352BA9}"/>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81BD89DF-F9FD-4BF9-5E71-93C1C1B7BFD5}"/>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948086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71C2694-A3B5-F9CC-3F92-09733490682B}"/>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3" name="Footer Placeholder 2">
            <a:extLst>
              <a:ext uri="{FF2B5EF4-FFF2-40B4-BE49-F238E27FC236}">
                <a16:creationId xmlns:a16="http://schemas.microsoft.com/office/drawing/2014/main" id="{47672482-0CD8-017D-1A9F-90821FA766FB}"/>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E7832143-4465-F7F1-D64E-2B63426B078D}"/>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31761120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E97A0-8296-71BD-E407-605D54C1675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728F7362-E36D-D155-5BFD-752FB50B82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9CFB291F-4F9B-6396-A2CF-F63ED8B320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D330401-5439-052D-5A2F-84E31FC5CE51}"/>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6" name="Footer Placeholder 5">
            <a:extLst>
              <a:ext uri="{FF2B5EF4-FFF2-40B4-BE49-F238E27FC236}">
                <a16:creationId xmlns:a16="http://schemas.microsoft.com/office/drawing/2014/main" id="{4E911E71-AA52-9A86-FEB8-8F20CD7C1D2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D9A3619-813C-A163-A403-EB2B19A53720}"/>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3758148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A0318-73A3-1B27-3D05-4AFF9A6603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FB9FB7C0-E310-7894-410E-D6F336FF48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76FFF939-8245-46CF-CA37-795F331C6E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5B828B3-3B5C-C5C7-6551-A09D74DE5EC9}"/>
              </a:ext>
            </a:extLst>
          </p:cNvPr>
          <p:cNvSpPr>
            <a:spLocks noGrp="1"/>
          </p:cNvSpPr>
          <p:nvPr>
            <p:ph type="dt" sz="half" idx="10"/>
          </p:nvPr>
        </p:nvSpPr>
        <p:spPr/>
        <p:txBody>
          <a:bodyPr/>
          <a:lstStyle/>
          <a:p>
            <a:fld id="{93634DD8-D6AB-45D8-BC44-C1F7DE461018}" type="datetimeFigureOut">
              <a:rPr lang="en-IN" smtClean="0"/>
              <a:t>08-08-2025</a:t>
            </a:fld>
            <a:endParaRPr lang="en-IN"/>
          </a:p>
        </p:txBody>
      </p:sp>
      <p:sp>
        <p:nvSpPr>
          <p:cNvPr id="6" name="Footer Placeholder 5">
            <a:extLst>
              <a:ext uri="{FF2B5EF4-FFF2-40B4-BE49-F238E27FC236}">
                <a16:creationId xmlns:a16="http://schemas.microsoft.com/office/drawing/2014/main" id="{AEBF2BA0-635B-7DBD-1DDB-987B5710CC8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ECBE3844-A11A-32FC-C204-315078DDDC74}"/>
              </a:ext>
            </a:extLst>
          </p:cNvPr>
          <p:cNvSpPr>
            <a:spLocks noGrp="1"/>
          </p:cNvSpPr>
          <p:nvPr>
            <p:ph type="sldNum" sz="quarter" idx="12"/>
          </p:nvPr>
        </p:nvSpPr>
        <p:spPr/>
        <p:txBody>
          <a:bodyPr/>
          <a:lstStyle/>
          <a:p>
            <a:fld id="{BFC5AA33-3E82-4E85-954F-1BF57EEBF4EC}" type="slidenum">
              <a:rPr lang="en-IN" smtClean="0"/>
              <a:t>‹#›</a:t>
            </a:fld>
            <a:endParaRPr lang="en-IN"/>
          </a:p>
        </p:txBody>
      </p:sp>
    </p:spTree>
    <p:extLst>
      <p:ext uri="{BB962C8B-B14F-4D97-AF65-F5344CB8AC3E}">
        <p14:creationId xmlns:p14="http://schemas.microsoft.com/office/powerpoint/2010/main" val="2089338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B60674-35DA-6ABA-5A4E-FD4710F80D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F5675D40-1FED-CA96-C9BE-1D6E2D79385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4296ED6-D332-7B4B-7074-AE20E9EB8D4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3634DD8-D6AB-45D8-BC44-C1F7DE461018}" type="datetimeFigureOut">
              <a:rPr lang="en-IN" smtClean="0"/>
              <a:t>08-08-2025</a:t>
            </a:fld>
            <a:endParaRPr lang="en-IN"/>
          </a:p>
        </p:txBody>
      </p:sp>
      <p:sp>
        <p:nvSpPr>
          <p:cNvPr id="5" name="Footer Placeholder 4">
            <a:extLst>
              <a:ext uri="{FF2B5EF4-FFF2-40B4-BE49-F238E27FC236}">
                <a16:creationId xmlns:a16="http://schemas.microsoft.com/office/drawing/2014/main" id="{63B3F3E1-05EE-936B-D7BA-E432560EB7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IN"/>
          </a:p>
        </p:txBody>
      </p:sp>
      <p:sp>
        <p:nvSpPr>
          <p:cNvPr id="6" name="Slide Number Placeholder 5">
            <a:extLst>
              <a:ext uri="{FF2B5EF4-FFF2-40B4-BE49-F238E27FC236}">
                <a16:creationId xmlns:a16="http://schemas.microsoft.com/office/drawing/2014/main" id="{0531C354-CF52-0137-88DA-1081EF23F8F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FC5AA33-3E82-4E85-954F-1BF57EEBF4EC}" type="slidenum">
              <a:rPr lang="en-IN" smtClean="0"/>
              <a:t>‹#›</a:t>
            </a:fld>
            <a:endParaRPr lang="en-IN"/>
          </a:p>
        </p:txBody>
      </p:sp>
    </p:spTree>
    <p:extLst>
      <p:ext uri="{BB962C8B-B14F-4D97-AF65-F5344CB8AC3E}">
        <p14:creationId xmlns:p14="http://schemas.microsoft.com/office/powerpoint/2010/main" val="38913154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docs.google.com/forms/d/e/1FAIpQLSeQ_xjZffUMW4TfsdSBD1Lcu5FbhZ6ZPYarKgB0D-TlYLTwTg/viewform?usp=dialog" TargetMode="Externa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docs.google.com/forms/d/e/1FAIpQLSfo20fKMm3opnRxkKkTlHMI29CDIpIa2Llk5PYJTJtBWbl6Zg/viewform?usp=header" TargetMode="Externa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337FD-FA9A-8290-D384-376759B8B9DD}"/>
              </a:ext>
            </a:extLst>
          </p:cNvPr>
          <p:cNvSpPr>
            <a:spLocks noGrp="1"/>
          </p:cNvSpPr>
          <p:nvPr>
            <p:ph type="title"/>
          </p:nvPr>
        </p:nvSpPr>
        <p:spPr/>
        <p:txBody>
          <a:bodyPr/>
          <a:lstStyle/>
          <a:p>
            <a:endParaRPr lang="en-IN" dirty="0"/>
          </a:p>
        </p:txBody>
      </p:sp>
      <p:sp>
        <p:nvSpPr>
          <p:cNvPr id="3" name="Content Placeholder 2">
            <a:extLst>
              <a:ext uri="{FF2B5EF4-FFF2-40B4-BE49-F238E27FC236}">
                <a16:creationId xmlns:a16="http://schemas.microsoft.com/office/drawing/2014/main" id="{DEF06628-AC09-003E-22DA-8F0707555AF1}"/>
              </a:ext>
            </a:extLst>
          </p:cNvPr>
          <p:cNvSpPr>
            <a:spLocks noGrp="1"/>
          </p:cNvSpPr>
          <p:nvPr>
            <p:ph idx="1"/>
          </p:nvPr>
        </p:nvSpPr>
        <p:spPr/>
        <p:txBody>
          <a:bodyPr/>
          <a:lstStyle/>
          <a:p>
            <a:endParaRPr lang="en-IN" dirty="0"/>
          </a:p>
        </p:txBody>
      </p:sp>
      <p:sp>
        <p:nvSpPr>
          <p:cNvPr id="4" name="Rectangle 3">
            <a:extLst>
              <a:ext uri="{FF2B5EF4-FFF2-40B4-BE49-F238E27FC236}">
                <a16:creationId xmlns:a16="http://schemas.microsoft.com/office/drawing/2014/main" id="{B8DBACD0-733E-8DB0-5C54-1A1F44CAE63F}"/>
              </a:ext>
            </a:extLst>
          </p:cNvPr>
          <p:cNvSpPr/>
          <p:nvPr/>
        </p:nvSpPr>
        <p:spPr>
          <a:xfrm>
            <a:off x="0" y="0"/>
            <a:ext cx="12192000" cy="6858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5" name="Text Placeholder 2">
            <a:extLst>
              <a:ext uri="{FF2B5EF4-FFF2-40B4-BE49-F238E27FC236}">
                <a16:creationId xmlns:a16="http://schemas.microsoft.com/office/drawing/2014/main" id="{563090B7-67CC-8AA7-0406-B0359D66B913}"/>
              </a:ext>
            </a:extLst>
          </p:cNvPr>
          <p:cNvSpPr txBox="1">
            <a:spLocks/>
          </p:cNvSpPr>
          <p:nvPr/>
        </p:nvSpPr>
        <p:spPr>
          <a:xfrm>
            <a:off x="2086113" y="3719164"/>
            <a:ext cx="7891346" cy="55958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3200" dirty="0">
                <a:solidFill>
                  <a:srgbClr val="004165"/>
                </a:solidFill>
                <a:latin typeface="Gotham" panose="02000504050000020004" pitchFamily="2" charset="0"/>
              </a:rPr>
              <a:t>Club/Area/Division</a:t>
            </a:r>
          </a:p>
        </p:txBody>
      </p:sp>
      <p:sp>
        <p:nvSpPr>
          <p:cNvPr id="6" name="Text Placeholder 1">
            <a:extLst>
              <a:ext uri="{FF2B5EF4-FFF2-40B4-BE49-F238E27FC236}">
                <a16:creationId xmlns:a16="http://schemas.microsoft.com/office/drawing/2014/main" id="{536085C8-3435-6F7A-03A9-5EE2B30AAEF3}"/>
              </a:ext>
            </a:extLst>
          </p:cNvPr>
          <p:cNvSpPr txBox="1">
            <a:spLocks/>
          </p:cNvSpPr>
          <p:nvPr/>
        </p:nvSpPr>
        <p:spPr>
          <a:xfrm>
            <a:off x="1257300" y="2743116"/>
            <a:ext cx="9677400" cy="9869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N" sz="5400" spc="-5" dirty="0">
                <a:latin typeface="Gotham" panose="02000504050000020004" pitchFamily="2" charset="0"/>
              </a:rPr>
              <a:t>Evaluation </a:t>
            </a:r>
            <a:r>
              <a:rPr lang="en-US" sz="5400" spc="-5" dirty="0">
                <a:latin typeface="Gotham" panose="02000504050000020004" pitchFamily="2" charset="0"/>
              </a:rPr>
              <a:t>Contest</a:t>
            </a:r>
          </a:p>
        </p:txBody>
      </p:sp>
      <p:cxnSp>
        <p:nvCxnSpPr>
          <p:cNvPr id="8" name="Straight Connector 7">
            <a:extLst>
              <a:ext uri="{FF2B5EF4-FFF2-40B4-BE49-F238E27FC236}">
                <a16:creationId xmlns:a16="http://schemas.microsoft.com/office/drawing/2014/main" id="{59A2FBEE-4C9E-CAEE-BE0D-1EC140F83F83}"/>
              </a:ext>
            </a:extLst>
          </p:cNvPr>
          <p:cNvCxnSpPr/>
          <p:nvPr/>
        </p:nvCxnSpPr>
        <p:spPr>
          <a:xfrm>
            <a:off x="1484670" y="2281084"/>
            <a:ext cx="9379974" cy="0"/>
          </a:xfrm>
          <a:prstGeom prst="line">
            <a:avLst/>
          </a:prstGeom>
          <a:ln>
            <a:solidFill>
              <a:srgbClr val="004165"/>
            </a:solidFill>
          </a:ln>
        </p:spPr>
        <p:style>
          <a:lnRef idx="2">
            <a:schemeClr val="dk1"/>
          </a:lnRef>
          <a:fillRef idx="0">
            <a:schemeClr val="dk1"/>
          </a:fillRef>
          <a:effectRef idx="1">
            <a:schemeClr val="dk1"/>
          </a:effectRef>
          <a:fontRef idx="minor">
            <a:schemeClr val="tx1"/>
          </a:fontRef>
        </p:style>
      </p:cxnSp>
      <p:sp>
        <p:nvSpPr>
          <p:cNvPr id="9" name="Text Placeholder 2">
            <a:extLst>
              <a:ext uri="{FF2B5EF4-FFF2-40B4-BE49-F238E27FC236}">
                <a16:creationId xmlns:a16="http://schemas.microsoft.com/office/drawing/2014/main" id="{DA88F0C9-0EA9-7F88-37EB-6A2E6CB46A94}"/>
              </a:ext>
            </a:extLst>
          </p:cNvPr>
          <p:cNvSpPr txBox="1">
            <a:spLocks/>
          </p:cNvSpPr>
          <p:nvPr/>
        </p:nvSpPr>
        <p:spPr>
          <a:xfrm>
            <a:off x="1983177" y="4528374"/>
            <a:ext cx="7891346" cy="55958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3600" b="1" dirty="0">
                <a:solidFill>
                  <a:srgbClr val="004165"/>
                </a:solidFill>
                <a:latin typeface="Gotham" panose="02000504050000020004" pitchFamily="2" charset="0"/>
              </a:rPr>
              <a:t>Judges Briefing</a:t>
            </a:r>
          </a:p>
          <a:p>
            <a:pPr marL="0" indent="0" algn="ctr">
              <a:buNone/>
            </a:pPr>
            <a:r>
              <a:rPr lang="en-US" sz="2000" dirty="0">
                <a:solidFill>
                  <a:srgbClr val="004165"/>
                </a:solidFill>
                <a:latin typeface="Gotham" panose="02000504050000020004" pitchFamily="2" charset="0"/>
              </a:rPr>
              <a:t>Date</a:t>
            </a:r>
          </a:p>
        </p:txBody>
      </p:sp>
      <p:pic>
        <p:nvPicPr>
          <p:cNvPr id="10" name="Picture 9" descr="A black background with blue and red text&#10;&#10;Description automatically generated">
            <a:extLst>
              <a:ext uri="{FF2B5EF4-FFF2-40B4-BE49-F238E27FC236}">
                <a16:creationId xmlns:a16="http://schemas.microsoft.com/office/drawing/2014/main" id="{B3ACB844-8443-37DD-526A-AAFAA2DBC6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28524" y="-1209358"/>
            <a:ext cx="3892266" cy="4637903"/>
          </a:xfrm>
          <a:prstGeom prst="rect">
            <a:avLst/>
          </a:prstGeom>
        </p:spPr>
      </p:pic>
    </p:spTree>
    <p:extLst>
      <p:ext uri="{BB962C8B-B14F-4D97-AF65-F5344CB8AC3E}">
        <p14:creationId xmlns:p14="http://schemas.microsoft.com/office/powerpoint/2010/main" val="6835495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198" y="1240397"/>
            <a:ext cx="6431281" cy="4837175"/>
          </a:xfrm>
        </p:spPr>
        <p:txBody>
          <a:bodyPr vert="horz" lIns="91440" tIns="45720" rIns="91440" bIns="45720" rtlCol="0" anchor="t">
            <a:noAutofit/>
          </a:bodyPr>
          <a:lstStyle/>
          <a:p>
            <a:pPr marL="0" indent="0" algn="just">
              <a:lnSpc>
                <a:spcPct val="100000"/>
              </a:lnSpc>
              <a:spcBef>
                <a:spcPts val="1210"/>
              </a:spcBef>
              <a:buNone/>
            </a:pPr>
            <a:r>
              <a:rPr lang="en-US" sz="1800" b="1" u="sng" spc="10" dirty="0">
                <a:solidFill>
                  <a:srgbClr val="333333"/>
                </a:solidFill>
                <a:latin typeface="Arial MT"/>
                <a:cs typeface="Arial MT"/>
              </a:rPr>
              <a:t>Technical Failure: </a:t>
            </a:r>
            <a:endParaRPr lang="en-US" sz="1800" b="1" u="sng" dirty="0"/>
          </a:p>
          <a:p>
            <a:pPr marL="297815" indent="-285750" algn="just">
              <a:buSzPct val="75555"/>
              <a:buFont typeface="Wingdings" panose="05000000000000000000" pitchFamily="2" charset="2"/>
              <a:buChar char="§"/>
              <a:tabLst>
                <a:tab pos="258445" algn="l"/>
              </a:tabLst>
            </a:pPr>
            <a:r>
              <a:rPr lang="en-US" sz="1800" spc="5" dirty="0">
                <a:solidFill>
                  <a:srgbClr val="333333"/>
                </a:solidFill>
                <a:latin typeface="Arial MT"/>
              </a:rPr>
              <a:t>If the contest cannot continue due to an unresolved network failure, it may be postponed to a future date.</a:t>
            </a:r>
          </a:p>
          <a:p>
            <a:pPr marL="297815" indent="-285750" algn="just">
              <a:buSzPct val="75555"/>
              <a:buFont typeface="Wingdings" panose="05000000000000000000" pitchFamily="2" charset="2"/>
              <a:buChar char="§"/>
              <a:tabLst>
                <a:tab pos="258445" algn="l"/>
              </a:tabLst>
            </a:pPr>
            <a:r>
              <a:rPr lang="en-US" sz="1800" spc="5" dirty="0">
                <a:solidFill>
                  <a:srgbClr val="333333"/>
                </a:solidFill>
                <a:latin typeface="Arial MT"/>
              </a:rPr>
              <a:t>If a contestant who is speaking </a:t>
            </a:r>
            <a:r>
              <a:rPr lang="en-US" sz="1800" b="1" spc="5" dirty="0">
                <a:solidFill>
                  <a:srgbClr val="333333"/>
                </a:solidFill>
                <a:latin typeface="Arial MT"/>
              </a:rPr>
              <a:t>gets disconnected,</a:t>
            </a:r>
            <a:r>
              <a:rPr lang="en-US" sz="1800" spc="5" dirty="0">
                <a:solidFill>
                  <a:srgbClr val="333333"/>
                </a:solidFill>
                <a:latin typeface="Arial MT"/>
              </a:rPr>
              <a:t> </a:t>
            </a:r>
            <a:r>
              <a:rPr lang="en-US" sz="1800" b="1" spc="5" dirty="0">
                <a:solidFill>
                  <a:srgbClr val="333333"/>
                </a:solidFill>
                <a:latin typeface="Arial MT"/>
              </a:rPr>
              <a:t>Timer 1 shall pause the timing</a:t>
            </a:r>
            <a:r>
              <a:rPr lang="en-US" sz="1800" spc="5" dirty="0">
                <a:solidFill>
                  <a:srgbClr val="333333"/>
                </a:solidFill>
                <a:latin typeface="Arial MT"/>
              </a:rPr>
              <a:t>, and </a:t>
            </a:r>
            <a:r>
              <a:rPr lang="en-US" sz="1800" b="1" spc="5" dirty="0">
                <a:solidFill>
                  <a:srgbClr val="333333"/>
                </a:solidFill>
                <a:latin typeface="Arial MT"/>
              </a:rPr>
              <a:t>Timer 2</a:t>
            </a:r>
            <a:r>
              <a:rPr lang="en-US" sz="1800" spc="5" dirty="0">
                <a:solidFill>
                  <a:srgbClr val="333333"/>
                </a:solidFill>
                <a:latin typeface="Arial MT"/>
              </a:rPr>
              <a:t> shall start </a:t>
            </a:r>
            <a:r>
              <a:rPr lang="en-US" sz="1800" b="1" spc="5" dirty="0">
                <a:solidFill>
                  <a:srgbClr val="333333"/>
                </a:solidFill>
                <a:latin typeface="Arial MT"/>
              </a:rPr>
              <a:t>a second timing device to track the time</a:t>
            </a:r>
            <a:r>
              <a:rPr lang="en-US" sz="1800" spc="5" dirty="0">
                <a:solidFill>
                  <a:srgbClr val="333333"/>
                </a:solidFill>
                <a:latin typeface="Arial MT"/>
              </a:rPr>
              <a:t> taken by the contestant to reconnect.</a:t>
            </a:r>
          </a:p>
          <a:p>
            <a:pPr marL="297815" indent="-285750" algn="just">
              <a:buSzPct val="75555"/>
              <a:buFont typeface="Wingdings" panose="05000000000000000000" pitchFamily="2" charset="2"/>
              <a:buChar char="§"/>
              <a:tabLst>
                <a:tab pos="258445" algn="l"/>
              </a:tabLst>
            </a:pPr>
            <a:r>
              <a:rPr lang="en-US" sz="1800" spc="5" dirty="0">
                <a:solidFill>
                  <a:srgbClr val="333333"/>
                </a:solidFill>
                <a:latin typeface="Arial MT"/>
              </a:rPr>
              <a:t>Any contestant who gets disconnected will be given </a:t>
            </a:r>
            <a:r>
              <a:rPr lang="en-US" sz="1800" b="1" spc="5" dirty="0">
                <a:solidFill>
                  <a:srgbClr val="333333"/>
                </a:solidFill>
                <a:latin typeface="Arial MT"/>
              </a:rPr>
              <a:t>two attempts,</a:t>
            </a:r>
            <a:r>
              <a:rPr lang="en-US" sz="1800" spc="5" dirty="0">
                <a:solidFill>
                  <a:srgbClr val="333333"/>
                </a:solidFill>
                <a:latin typeface="Arial MT"/>
              </a:rPr>
              <a:t> with up to </a:t>
            </a:r>
            <a:r>
              <a:rPr lang="en-US" sz="1800" b="1" spc="5" dirty="0">
                <a:solidFill>
                  <a:srgbClr val="333333"/>
                </a:solidFill>
                <a:latin typeface="Arial MT"/>
              </a:rPr>
              <a:t>one minute each</a:t>
            </a:r>
            <a:r>
              <a:rPr lang="en-US" sz="1800" spc="5" dirty="0">
                <a:solidFill>
                  <a:srgbClr val="333333"/>
                </a:solidFill>
                <a:latin typeface="Arial MT"/>
              </a:rPr>
              <a:t>, to rejoin the contest.</a:t>
            </a:r>
          </a:p>
          <a:p>
            <a:pPr marL="297815" indent="-285750" algn="just">
              <a:buSzPct val="75555"/>
              <a:buFont typeface="Wingdings" panose="05000000000000000000" pitchFamily="2" charset="2"/>
              <a:buChar char="§"/>
              <a:tabLst>
                <a:tab pos="258445" algn="l"/>
              </a:tabLst>
            </a:pPr>
            <a:r>
              <a:rPr lang="en-US" sz="1800" spc="5" dirty="0">
                <a:solidFill>
                  <a:srgbClr val="333333"/>
                </a:solidFill>
                <a:latin typeface="Arial MT"/>
              </a:rPr>
              <a:t>If a </a:t>
            </a:r>
            <a:r>
              <a:rPr lang="en-US" sz="1800" b="1" spc="5" dirty="0">
                <a:solidFill>
                  <a:srgbClr val="333333"/>
                </a:solidFill>
                <a:latin typeface="Arial MT"/>
              </a:rPr>
              <a:t>contestant in the breakout room </a:t>
            </a:r>
            <a:r>
              <a:rPr lang="en-US" sz="1800" spc="5" dirty="0">
                <a:solidFill>
                  <a:srgbClr val="333333"/>
                </a:solidFill>
                <a:latin typeface="Arial MT"/>
              </a:rPr>
              <a:t>gets disconnected, they must immediately contact the </a:t>
            </a:r>
            <a:r>
              <a:rPr lang="en-US" sz="1800" b="1" spc="5" dirty="0">
                <a:solidFill>
                  <a:srgbClr val="333333"/>
                </a:solidFill>
                <a:latin typeface="Arial MT"/>
              </a:rPr>
              <a:t>Sergeant-at-Arms via video call </a:t>
            </a:r>
            <a:r>
              <a:rPr lang="en-US" sz="1800" spc="5" dirty="0">
                <a:solidFill>
                  <a:srgbClr val="333333"/>
                </a:solidFill>
                <a:latin typeface="Arial MT"/>
              </a:rPr>
              <a:t>and stay on the call until they are back in the meeting. If a speech is in progress when the dropped contestant attempts to rejoin, they shall be kept in the waiting room and brought back into the breakout room during the one-minute silence.</a:t>
            </a:r>
          </a:p>
          <a:p>
            <a:pPr marL="297815" indent="-285750" algn="just">
              <a:buSzPct val="75555"/>
              <a:buFont typeface="Wingdings" panose="05000000000000000000" pitchFamily="2" charset="2"/>
              <a:buChar char="§"/>
              <a:tabLst>
                <a:tab pos="258445" algn="l"/>
              </a:tabLst>
            </a:pPr>
            <a:endParaRPr lang="en-US" sz="1800" spc="5" dirty="0">
              <a:solidFill>
                <a:srgbClr val="333333"/>
              </a:solidFill>
              <a:latin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Picture 3">
            <a:extLst>
              <a:ext uri="{FF2B5EF4-FFF2-40B4-BE49-F238E27FC236}">
                <a16:creationId xmlns:a16="http://schemas.microsoft.com/office/drawing/2014/main" id="{EC1A86D9-9EF0-31AD-481C-22B954DD8976}"/>
              </a:ext>
            </a:extLst>
          </p:cNvPr>
          <p:cNvPicPr>
            <a:picLocks noChangeAspect="1"/>
          </p:cNvPicPr>
          <p:nvPr/>
        </p:nvPicPr>
        <p:blipFill>
          <a:blip r:embed="rId3"/>
          <a:stretch>
            <a:fillRect/>
          </a:stretch>
        </p:blipFill>
        <p:spPr>
          <a:xfrm>
            <a:off x="7467600" y="457200"/>
            <a:ext cx="4103194" cy="5542569"/>
          </a:xfrm>
          <a:prstGeom prst="rect">
            <a:avLst/>
          </a:prstGeom>
        </p:spPr>
      </p:pic>
      <p:sp>
        <p:nvSpPr>
          <p:cNvPr id="2" name="TextBox 1">
            <a:extLst>
              <a:ext uri="{FF2B5EF4-FFF2-40B4-BE49-F238E27FC236}">
                <a16:creationId xmlns:a16="http://schemas.microsoft.com/office/drawing/2014/main" id="{ED7241D3-B97F-C671-C12A-F2B17B5BC862}"/>
              </a:ext>
            </a:extLst>
          </p:cNvPr>
          <p:cNvSpPr txBox="1"/>
          <p:nvPr/>
        </p:nvSpPr>
        <p:spPr>
          <a:xfrm>
            <a:off x="350912" y="6200486"/>
            <a:ext cx="3248774"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28462981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199" y="1396182"/>
            <a:ext cx="5454445" cy="4201549"/>
          </a:xfrm>
        </p:spPr>
        <p:txBody>
          <a:bodyPr vert="horz" lIns="91440" tIns="45720" rIns="91440" bIns="45720" rtlCol="0" anchor="t">
            <a:normAutofit/>
          </a:bodyPr>
          <a:lstStyle/>
          <a:p>
            <a:pPr marL="12065" marR="5080" indent="0" algn="just">
              <a:lnSpc>
                <a:spcPct val="100699"/>
              </a:lnSpc>
              <a:spcBef>
                <a:spcPts val="100"/>
              </a:spcBef>
              <a:buSzPct val="75555"/>
              <a:buNone/>
              <a:tabLst>
                <a:tab pos="258445" algn="l"/>
              </a:tabLst>
            </a:pPr>
            <a:r>
              <a:rPr lang="en-US" sz="1800" dirty="0">
                <a:solidFill>
                  <a:srgbClr val="333333"/>
                </a:solidFill>
                <a:latin typeface="Arial MT"/>
                <a:cs typeface="Arial MT"/>
              </a:rPr>
              <a:t>Write</a:t>
            </a:r>
            <a:r>
              <a:rPr lang="en-US" sz="1800" spc="5" dirty="0">
                <a:solidFill>
                  <a:srgbClr val="333333"/>
                </a:solidFill>
                <a:latin typeface="Arial MT"/>
                <a:cs typeface="Arial MT"/>
              </a:rPr>
              <a:t> contestant</a:t>
            </a:r>
            <a:r>
              <a:rPr lang="en-US" sz="1800" spc="10" dirty="0">
                <a:solidFill>
                  <a:srgbClr val="333333"/>
                </a:solidFill>
                <a:latin typeface="Arial MT"/>
                <a:cs typeface="Arial MT"/>
              </a:rPr>
              <a:t> </a:t>
            </a:r>
            <a:r>
              <a:rPr lang="en-US" sz="1800" spc="5" dirty="0">
                <a:solidFill>
                  <a:srgbClr val="333333"/>
                </a:solidFill>
                <a:latin typeface="Arial MT"/>
                <a:cs typeface="Arial MT"/>
              </a:rPr>
              <a:t>names</a:t>
            </a:r>
            <a:r>
              <a:rPr lang="en-US" sz="1800" spc="10" dirty="0">
                <a:solidFill>
                  <a:srgbClr val="333333"/>
                </a:solidFill>
                <a:latin typeface="Arial MT"/>
                <a:cs typeface="Arial MT"/>
              </a:rPr>
              <a:t> </a:t>
            </a:r>
            <a:r>
              <a:rPr lang="en-US" sz="1800" spc="5" dirty="0">
                <a:solidFill>
                  <a:srgbClr val="333333"/>
                </a:solidFill>
                <a:latin typeface="Arial MT"/>
                <a:cs typeface="Arial MT"/>
              </a:rPr>
              <a:t>across</a:t>
            </a:r>
            <a:r>
              <a:rPr lang="en-US" sz="1800" spc="10" dirty="0">
                <a:solidFill>
                  <a:srgbClr val="333333"/>
                </a:solidFill>
                <a:latin typeface="Arial MT"/>
                <a:cs typeface="Arial MT"/>
              </a:rPr>
              <a:t> </a:t>
            </a:r>
            <a:r>
              <a:rPr lang="en-US" sz="1800" dirty="0">
                <a:solidFill>
                  <a:srgbClr val="333333"/>
                </a:solidFill>
                <a:latin typeface="Arial MT"/>
                <a:cs typeface="Arial MT"/>
              </a:rPr>
              <a:t>the</a:t>
            </a:r>
            <a:r>
              <a:rPr lang="en-US" sz="1800" spc="5" dirty="0">
                <a:solidFill>
                  <a:srgbClr val="333333"/>
                </a:solidFill>
                <a:latin typeface="Arial MT"/>
                <a:cs typeface="Arial MT"/>
              </a:rPr>
              <a:t> top</a:t>
            </a:r>
            <a:r>
              <a:rPr lang="en-US" sz="1800" spc="10" dirty="0">
                <a:solidFill>
                  <a:srgbClr val="333333"/>
                </a:solidFill>
                <a:latin typeface="Arial MT"/>
                <a:cs typeface="Arial MT"/>
              </a:rPr>
              <a:t> </a:t>
            </a:r>
            <a:r>
              <a:rPr lang="en-US" sz="1800" spc="5" dirty="0">
                <a:solidFill>
                  <a:srgbClr val="333333"/>
                </a:solidFill>
                <a:latin typeface="Arial MT"/>
                <a:cs typeface="Arial MT"/>
              </a:rPr>
              <a:t>of</a:t>
            </a:r>
            <a:r>
              <a:rPr lang="en-US" sz="1800" spc="10" dirty="0">
                <a:solidFill>
                  <a:srgbClr val="333333"/>
                </a:solidFill>
                <a:latin typeface="Arial MT"/>
                <a:cs typeface="Arial MT"/>
              </a:rPr>
              <a:t> </a:t>
            </a:r>
            <a:r>
              <a:rPr lang="en-US" sz="1800" dirty="0">
                <a:solidFill>
                  <a:srgbClr val="333333"/>
                </a:solidFill>
                <a:latin typeface="Arial MT"/>
                <a:cs typeface="Arial MT"/>
              </a:rPr>
              <a:t>the </a:t>
            </a:r>
            <a:r>
              <a:rPr lang="en-US" sz="1800" spc="-615" dirty="0">
                <a:solidFill>
                  <a:srgbClr val="333333"/>
                </a:solidFill>
                <a:latin typeface="Arial MT"/>
                <a:cs typeface="Arial MT"/>
              </a:rPr>
              <a:t> </a:t>
            </a:r>
            <a:r>
              <a:rPr lang="en-US" sz="1800" spc="5" dirty="0">
                <a:solidFill>
                  <a:srgbClr val="333333"/>
                </a:solidFill>
                <a:latin typeface="Arial MT"/>
                <a:cs typeface="Arial MT"/>
              </a:rPr>
              <a:t>ballot (in </a:t>
            </a:r>
            <a:r>
              <a:rPr lang="en-US" sz="1800" dirty="0">
                <a:solidFill>
                  <a:srgbClr val="333333"/>
                </a:solidFill>
                <a:latin typeface="Arial MT"/>
                <a:cs typeface="Arial MT"/>
              </a:rPr>
              <a:t>the </a:t>
            </a:r>
            <a:r>
              <a:rPr lang="en-US" sz="1800" spc="5" dirty="0">
                <a:solidFill>
                  <a:srgbClr val="333333"/>
                </a:solidFill>
                <a:latin typeface="Arial MT"/>
                <a:cs typeface="Arial MT"/>
              </a:rPr>
              <a:t>columns) in speaking order, </a:t>
            </a:r>
            <a:r>
              <a:rPr lang="en-US" sz="1800" dirty="0">
                <a:solidFill>
                  <a:srgbClr val="333333"/>
                </a:solidFill>
                <a:latin typeface="Arial MT"/>
                <a:cs typeface="Arial MT"/>
              </a:rPr>
              <a:t>either </a:t>
            </a:r>
            <a:r>
              <a:rPr lang="en-US" sz="1800" spc="5" dirty="0">
                <a:solidFill>
                  <a:srgbClr val="333333"/>
                </a:solidFill>
                <a:latin typeface="Arial MT"/>
                <a:cs typeface="Arial MT"/>
              </a:rPr>
              <a:t> left</a:t>
            </a:r>
            <a:r>
              <a:rPr lang="en-US" sz="1800" spc="-20" dirty="0">
                <a:solidFill>
                  <a:srgbClr val="333333"/>
                </a:solidFill>
                <a:latin typeface="Arial MT"/>
                <a:cs typeface="Arial MT"/>
              </a:rPr>
              <a:t> </a:t>
            </a:r>
            <a:r>
              <a:rPr lang="en-US" sz="1800" spc="10" dirty="0">
                <a:solidFill>
                  <a:srgbClr val="333333"/>
                </a:solidFill>
                <a:latin typeface="Arial MT"/>
                <a:cs typeface="Arial MT"/>
              </a:rPr>
              <a:t>to</a:t>
            </a:r>
            <a:r>
              <a:rPr lang="en-US" sz="1800" spc="-15" dirty="0">
                <a:solidFill>
                  <a:srgbClr val="333333"/>
                </a:solidFill>
                <a:latin typeface="Arial MT"/>
                <a:cs typeface="Arial MT"/>
              </a:rPr>
              <a:t> </a:t>
            </a:r>
            <a:r>
              <a:rPr lang="en-US" sz="1800" spc="5" dirty="0">
                <a:solidFill>
                  <a:srgbClr val="333333"/>
                </a:solidFill>
                <a:latin typeface="Arial MT"/>
                <a:cs typeface="Arial MT"/>
              </a:rPr>
              <a:t>right,</a:t>
            </a:r>
            <a:r>
              <a:rPr lang="en-US" sz="1800" spc="-15" dirty="0">
                <a:solidFill>
                  <a:srgbClr val="333333"/>
                </a:solidFill>
                <a:latin typeface="Arial MT"/>
                <a:cs typeface="Arial MT"/>
              </a:rPr>
              <a:t> </a:t>
            </a:r>
            <a:r>
              <a:rPr lang="en-US" sz="1800" spc="5" dirty="0">
                <a:solidFill>
                  <a:srgbClr val="333333"/>
                </a:solidFill>
                <a:latin typeface="Arial MT"/>
                <a:cs typeface="Arial MT"/>
              </a:rPr>
              <a:t>or</a:t>
            </a:r>
            <a:r>
              <a:rPr lang="en-US" sz="1800" spc="-10" dirty="0">
                <a:solidFill>
                  <a:srgbClr val="333333"/>
                </a:solidFill>
                <a:latin typeface="Arial MT"/>
                <a:cs typeface="Arial MT"/>
              </a:rPr>
              <a:t> </a:t>
            </a:r>
            <a:r>
              <a:rPr lang="en-US" sz="1800" spc="5" dirty="0">
                <a:solidFill>
                  <a:srgbClr val="333333"/>
                </a:solidFill>
                <a:latin typeface="Arial MT"/>
                <a:cs typeface="Arial MT"/>
              </a:rPr>
              <a:t>right</a:t>
            </a:r>
            <a:r>
              <a:rPr lang="en-US" sz="1800" spc="-10" dirty="0">
                <a:solidFill>
                  <a:srgbClr val="333333"/>
                </a:solidFill>
                <a:latin typeface="Arial MT"/>
                <a:cs typeface="Arial MT"/>
              </a:rPr>
              <a:t> </a:t>
            </a:r>
            <a:r>
              <a:rPr lang="en-US" sz="1800" spc="10" dirty="0">
                <a:solidFill>
                  <a:srgbClr val="333333"/>
                </a:solidFill>
                <a:latin typeface="Arial MT"/>
                <a:cs typeface="Arial MT"/>
              </a:rPr>
              <a:t>to</a:t>
            </a:r>
            <a:r>
              <a:rPr lang="en-US" sz="1800" spc="-15" dirty="0">
                <a:solidFill>
                  <a:srgbClr val="333333"/>
                </a:solidFill>
                <a:latin typeface="Arial MT"/>
                <a:cs typeface="Arial MT"/>
              </a:rPr>
              <a:t> </a:t>
            </a:r>
            <a:r>
              <a:rPr lang="en-US" sz="1800" spc="5" dirty="0">
                <a:solidFill>
                  <a:srgbClr val="333333"/>
                </a:solidFill>
                <a:latin typeface="Arial MT"/>
                <a:cs typeface="Arial MT"/>
              </a:rPr>
              <a:t>left.</a:t>
            </a:r>
            <a:endParaRPr lang="en-US" sz="1800" dirty="0">
              <a:latin typeface="Arial MT"/>
              <a:cs typeface="Arial MT"/>
            </a:endParaRPr>
          </a:p>
          <a:p>
            <a:pPr>
              <a:lnSpc>
                <a:spcPct val="100000"/>
              </a:lnSpc>
              <a:buClr>
                <a:srgbClr val="333333"/>
              </a:buClr>
              <a:buFont typeface="Arial MT"/>
              <a:buChar char="•"/>
            </a:pPr>
            <a:endParaRPr lang="en-US" sz="1800" dirty="0">
              <a:latin typeface="Arial MT"/>
              <a:cs typeface="Arial MT"/>
            </a:endParaRPr>
          </a:p>
          <a:p>
            <a:pPr marL="12065" indent="0">
              <a:lnSpc>
                <a:spcPct val="100000"/>
              </a:lnSpc>
              <a:spcBef>
                <a:spcPts val="2065"/>
              </a:spcBef>
              <a:buSzPct val="75555"/>
              <a:buNone/>
              <a:tabLst>
                <a:tab pos="257810" algn="l"/>
                <a:tab pos="258445" algn="l"/>
              </a:tabLst>
            </a:pPr>
            <a:r>
              <a:rPr lang="en-US" sz="1800" b="1" spc="5" dirty="0">
                <a:solidFill>
                  <a:srgbClr val="333333"/>
                </a:solidFill>
                <a:latin typeface="Arial MT"/>
                <a:cs typeface="Arial MT"/>
              </a:rPr>
              <a:t>Speaking</a:t>
            </a:r>
            <a:r>
              <a:rPr lang="en-US" sz="1800" b="1" spc="-15" dirty="0">
                <a:solidFill>
                  <a:srgbClr val="333333"/>
                </a:solidFill>
                <a:latin typeface="Arial MT"/>
                <a:cs typeface="Arial MT"/>
              </a:rPr>
              <a:t> </a:t>
            </a:r>
            <a:r>
              <a:rPr lang="en-US" sz="1800" b="1" spc="5" dirty="0">
                <a:solidFill>
                  <a:srgbClr val="333333"/>
                </a:solidFill>
                <a:latin typeface="Arial MT"/>
                <a:cs typeface="Arial MT"/>
              </a:rPr>
              <a:t>Order:</a:t>
            </a:r>
            <a:endParaRPr lang="en-US" sz="1800" b="1" dirty="0">
              <a:latin typeface="Arial MT"/>
              <a:cs typeface="Arial MT"/>
            </a:endParaRPr>
          </a:p>
          <a:p>
            <a:pPr marL="707390" lvl="1" indent="-245745">
              <a:lnSpc>
                <a:spcPct val="100000"/>
              </a:lnSpc>
              <a:spcBef>
                <a:spcPts val="520"/>
              </a:spcBef>
              <a:buSzPct val="75555"/>
              <a:buChar char="•"/>
              <a:tabLst>
                <a:tab pos="707390" algn="l"/>
                <a:tab pos="708025" algn="l"/>
              </a:tabLst>
            </a:pPr>
            <a:r>
              <a:rPr lang="en-US" sz="1800" spc="5" dirty="0">
                <a:solidFill>
                  <a:srgbClr val="333333"/>
                </a:solidFill>
                <a:latin typeface="Arial MT"/>
                <a:cs typeface="Arial MT"/>
              </a:rPr>
              <a:t>Contestant</a:t>
            </a:r>
            <a:r>
              <a:rPr lang="en-US" sz="1800" spc="-40" dirty="0">
                <a:solidFill>
                  <a:srgbClr val="333333"/>
                </a:solidFill>
                <a:latin typeface="Arial MT"/>
                <a:cs typeface="Arial MT"/>
              </a:rPr>
              <a:t> </a:t>
            </a:r>
            <a:r>
              <a:rPr lang="en-US" sz="1800" spc="10" dirty="0">
                <a:solidFill>
                  <a:srgbClr val="333333"/>
                </a:solidFill>
                <a:latin typeface="Arial MT"/>
                <a:cs typeface="Arial MT"/>
              </a:rPr>
              <a:t>1</a:t>
            </a:r>
            <a:r>
              <a:rPr lang="en-US" sz="1800" spc="-35" dirty="0">
                <a:solidFill>
                  <a:srgbClr val="333333"/>
                </a:solidFill>
                <a:latin typeface="Arial MT"/>
                <a:cs typeface="Arial MT"/>
              </a:rPr>
              <a:t> </a:t>
            </a:r>
            <a:r>
              <a:rPr lang="en-US" sz="1800" spc="10" dirty="0">
                <a:solidFill>
                  <a:srgbClr val="333333"/>
                </a:solidFill>
                <a:latin typeface="Arial MT"/>
                <a:cs typeface="Arial MT"/>
              </a:rPr>
              <a:t>–</a:t>
            </a:r>
            <a:endParaRPr lang="en-US" sz="1800" dirty="0">
              <a:latin typeface="Arial MT"/>
              <a:cs typeface="Arial MT"/>
            </a:endParaRPr>
          </a:p>
          <a:p>
            <a:pPr marL="707390" lvl="1" indent="-245745">
              <a:lnSpc>
                <a:spcPct val="100000"/>
              </a:lnSpc>
              <a:spcBef>
                <a:spcPts val="530"/>
              </a:spcBef>
              <a:buSzPct val="75555"/>
              <a:buChar char="•"/>
              <a:tabLst>
                <a:tab pos="707390" algn="l"/>
                <a:tab pos="708025" algn="l"/>
              </a:tabLst>
            </a:pPr>
            <a:r>
              <a:rPr lang="en-US" sz="1800" spc="5" dirty="0">
                <a:solidFill>
                  <a:srgbClr val="333333"/>
                </a:solidFill>
                <a:latin typeface="Arial MT"/>
                <a:cs typeface="Arial MT"/>
              </a:rPr>
              <a:t>Contestant</a:t>
            </a:r>
            <a:r>
              <a:rPr lang="en-US" sz="1800" spc="-40" dirty="0">
                <a:solidFill>
                  <a:srgbClr val="333333"/>
                </a:solidFill>
                <a:latin typeface="Arial MT"/>
                <a:cs typeface="Arial MT"/>
              </a:rPr>
              <a:t> </a:t>
            </a:r>
            <a:r>
              <a:rPr lang="en-US" sz="1800" spc="5" dirty="0">
                <a:solidFill>
                  <a:srgbClr val="333333"/>
                </a:solidFill>
                <a:latin typeface="Arial MT"/>
                <a:cs typeface="Arial MT"/>
              </a:rPr>
              <a:t>2</a:t>
            </a:r>
            <a:r>
              <a:rPr lang="en-US" sz="1800" spc="-35" dirty="0">
                <a:solidFill>
                  <a:srgbClr val="333333"/>
                </a:solidFill>
                <a:latin typeface="Arial MT"/>
                <a:cs typeface="Arial MT"/>
              </a:rPr>
              <a:t> </a:t>
            </a:r>
            <a:r>
              <a:rPr lang="en-US" sz="1800" spc="10" dirty="0">
                <a:solidFill>
                  <a:srgbClr val="333333"/>
                </a:solidFill>
                <a:latin typeface="Arial MT"/>
                <a:cs typeface="Arial MT"/>
              </a:rPr>
              <a:t>–</a:t>
            </a:r>
            <a:endParaRPr lang="en-US" sz="1800" dirty="0">
              <a:latin typeface="Arial MT"/>
              <a:cs typeface="Arial MT"/>
            </a:endParaRPr>
          </a:p>
          <a:p>
            <a:pPr marL="707390" lvl="1" indent="-245745">
              <a:lnSpc>
                <a:spcPct val="100000"/>
              </a:lnSpc>
              <a:spcBef>
                <a:spcPts val="515"/>
              </a:spcBef>
              <a:buSzPct val="75555"/>
              <a:buChar char="•"/>
              <a:tabLst>
                <a:tab pos="707390" algn="l"/>
                <a:tab pos="708025" algn="l"/>
              </a:tabLst>
            </a:pPr>
            <a:r>
              <a:rPr lang="en-US" sz="1800" spc="5" dirty="0">
                <a:solidFill>
                  <a:srgbClr val="333333"/>
                </a:solidFill>
                <a:latin typeface="Arial MT"/>
                <a:cs typeface="Arial MT"/>
              </a:rPr>
              <a:t>Contestant</a:t>
            </a:r>
            <a:r>
              <a:rPr lang="en-US" sz="1800" spc="-40" dirty="0">
                <a:solidFill>
                  <a:srgbClr val="333333"/>
                </a:solidFill>
                <a:latin typeface="Arial MT"/>
                <a:cs typeface="Arial MT"/>
              </a:rPr>
              <a:t> </a:t>
            </a:r>
            <a:r>
              <a:rPr lang="en-US" sz="1800" spc="5" dirty="0">
                <a:solidFill>
                  <a:srgbClr val="333333"/>
                </a:solidFill>
                <a:latin typeface="Arial MT"/>
                <a:cs typeface="Arial MT"/>
              </a:rPr>
              <a:t>3</a:t>
            </a:r>
            <a:r>
              <a:rPr lang="en-US" sz="1800" spc="-35" dirty="0">
                <a:solidFill>
                  <a:srgbClr val="333333"/>
                </a:solidFill>
                <a:latin typeface="Arial MT"/>
                <a:cs typeface="Arial MT"/>
              </a:rPr>
              <a:t> </a:t>
            </a:r>
            <a:r>
              <a:rPr lang="en-US" sz="1800" spc="10" dirty="0">
                <a:solidFill>
                  <a:srgbClr val="333333"/>
                </a:solidFill>
                <a:latin typeface="Arial MT"/>
                <a:cs typeface="Arial MT"/>
              </a:rPr>
              <a:t>–</a:t>
            </a:r>
            <a:endParaRPr lang="en-US" sz="1800" dirty="0">
              <a:latin typeface="Arial MT"/>
              <a:cs typeface="Arial MT"/>
            </a:endParaRPr>
          </a:p>
          <a:p>
            <a:pPr marL="707390" lvl="1" indent="-245745">
              <a:lnSpc>
                <a:spcPct val="100000"/>
              </a:lnSpc>
              <a:spcBef>
                <a:spcPts val="515"/>
              </a:spcBef>
              <a:buSzPct val="75555"/>
              <a:buChar char="•"/>
              <a:tabLst>
                <a:tab pos="707390" algn="l"/>
                <a:tab pos="708025" algn="l"/>
              </a:tabLst>
            </a:pPr>
            <a:r>
              <a:rPr lang="en-US" sz="1800" spc="5" dirty="0">
                <a:solidFill>
                  <a:srgbClr val="333333"/>
                </a:solidFill>
                <a:latin typeface="Arial MT"/>
                <a:cs typeface="Arial MT"/>
              </a:rPr>
              <a:t>Contestant</a:t>
            </a:r>
            <a:r>
              <a:rPr lang="en-US" sz="1800" spc="-40" dirty="0">
                <a:solidFill>
                  <a:srgbClr val="333333"/>
                </a:solidFill>
                <a:latin typeface="Arial MT"/>
                <a:cs typeface="Arial MT"/>
              </a:rPr>
              <a:t> </a:t>
            </a:r>
            <a:r>
              <a:rPr lang="en-US" sz="1800" spc="5" dirty="0">
                <a:solidFill>
                  <a:srgbClr val="333333"/>
                </a:solidFill>
                <a:latin typeface="Arial MT"/>
                <a:cs typeface="Arial MT"/>
              </a:rPr>
              <a:t>4</a:t>
            </a:r>
            <a:r>
              <a:rPr lang="en-US" sz="1800" spc="-35" dirty="0">
                <a:solidFill>
                  <a:srgbClr val="333333"/>
                </a:solidFill>
                <a:latin typeface="Arial MT"/>
                <a:cs typeface="Arial MT"/>
              </a:rPr>
              <a:t> </a:t>
            </a:r>
            <a:r>
              <a:rPr lang="en-US" sz="1800" spc="10" dirty="0">
                <a:solidFill>
                  <a:srgbClr val="333333"/>
                </a:solidFill>
                <a:latin typeface="Arial MT"/>
                <a:cs typeface="Arial MT"/>
              </a:rPr>
              <a:t>–</a:t>
            </a:r>
            <a:endParaRPr lang="en-US" sz="1800" dirty="0">
              <a:latin typeface="Arial MT"/>
              <a:cs typeface="Arial MT"/>
            </a:endParaRPr>
          </a:p>
          <a:p>
            <a:pPr marL="707390" lvl="1" indent="-245745">
              <a:lnSpc>
                <a:spcPct val="100000"/>
              </a:lnSpc>
              <a:spcBef>
                <a:spcPts val="530"/>
              </a:spcBef>
              <a:buSzPct val="75555"/>
              <a:buChar char="•"/>
              <a:tabLst>
                <a:tab pos="707390" algn="l"/>
                <a:tab pos="708025" algn="l"/>
              </a:tabLst>
            </a:pPr>
            <a:r>
              <a:rPr lang="en-US" sz="1800" spc="5" dirty="0">
                <a:solidFill>
                  <a:srgbClr val="333333"/>
                </a:solidFill>
                <a:latin typeface="Arial MT"/>
                <a:cs typeface="Arial MT"/>
              </a:rPr>
              <a:t>Contestant</a:t>
            </a:r>
            <a:r>
              <a:rPr lang="en-US" sz="1800" spc="-40" dirty="0">
                <a:solidFill>
                  <a:srgbClr val="333333"/>
                </a:solidFill>
                <a:latin typeface="Arial MT"/>
                <a:cs typeface="Arial MT"/>
              </a:rPr>
              <a:t> </a:t>
            </a:r>
            <a:r>
              <a:rPr lang="en-US" sz="1800" spc="5" dirty="0">
                <a:solidFill>
                  <a:srgbClr val="333333"/>
                </a:solidFill>
                <a:latin typeface="Arial MT"/>
                <a:cs typeface="Arial MT"/>
              </a:rPr>
              <a:t>5</a:t>
            </a:r>
            <a:r>
              <a:rPr lang="en-US" sz="1800" spc="-35" dirty="0">
                <a:solidFill>
                  <a:srgbClr val="333333"/>
                </a:solidFill>
                <a:latin typeface="Arial MT"/>
                <a:cs typeface="Arial MT"/>
              </a:rPr>
              <a:t> </a:t>
            </a:r>
            <a:r>
              <a:rPr lang="en-US" sz="1800" spc="10" dirty="0">
                <a:solidFill>
                  <a:srgbClr val="333333"/>
                </a:solidFill>
                <a:latin typeface="Arial MT"/>
                <a:cs typeface="Arial MT"/>
              </a:rPr>
              <a:t>–</a:t>
            </a:r>
            <a:endParaRPr lang="en-US" sz="180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3248774"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Picture 3">
            <a:extLst>
              <a:ext uri="{FF2B5EF4-FFF2-40B4-BE49-F238E27FC236}">
                <a16:creationId xmlns:a16="http://schemas.microsoft.com/office/drawing/2014/main" id="{EC1A86D9-9EF0-31AD-481C-22B954DD8976}"/>
              </a:ext>
            </a:extLst>
          </p:cNvPr>
          <p:cNvPicPr>
            <a:picLocks noChangeAspect="1"/>
          </p:cNvPicPr>
          <p:nvPr/>
        </p:nvPicPr>
        <p:blipFill>
          <a:blip r:embed="rId3"/>
          <a:stretch>
            <a:fillRect/>
          </a:stretch>
        </p:blipFill>
        <p:spPr>
          <a:xfrm>
            <a:off x="7467600" y="457200"/>
            <a:ext cx="4103194" cy="5542569"/>
          </a:xfrm>
          <a:prstGeom prst="rect">
            <a:avLst/>
          </a:prstGeom>
        </p:spPr>
      </p:pic>
    </p:spTree>
    <p:extLst>
      <p:ext uri="{BB962C8B-B14F-4D97-AF65-F5344CB8AC3E}">
        <p14:creationId xmlns:p14="http://schemas.microsoft.com/office/powerpoint/2010/main" val="36079137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454445" cy="4201549"/>
          </a:xfrm>
        </p:spPr>
        <p:txBody>
          <a:bodyPr>
            <a:normAutofit/>
          </a:bodyPr>
          <a:lstStyle/>
          <a:p>
            <a:pPr marL="354965" marR="5080" indent="-342900" algn="just">
              <a:lnSpc>
                <a:spcPct val="100699"/>
              </a:lnSpc>
              <a:spcBef>
                <a:spcPts val="100"/>
              </a:spcBef>
              <a:buSzPct val="75555"/>
              <a:buFont typeface="Wingdings" panose="05000000000000000000" pitchFamily="2" charset="2"/>
              <a:buChar char="§"/>
              <a:tabLst>
                <a:tab pos="258445" algn="l"/>
              </a:tabLst>
            </a:pPr>
            <a:r>
              <a:rPr lang="en-US" sz="1800" spc="5" dirty="0">
                <a:solidFill>
                  <a:srgbClr val="333333"/>
                </a:solidFill>
                <a:latin typeface="Arial MT"/>
                <a:cs typeface="Arial MT"/>
              </a:rPr>
              <a:t>After</a:t>
            </a:r>
            <a:r>
              <a:rPr lang="en-US" sz="1800" spc="10" dirty="0">
                <a:solidFill>
                  <a:srgbClr val="333333"/>
                </a:solidFill>
                <a:latin typeface="Arial MT"/>
                <a:cs typeface="Arial MT"/>
              </a:rPr>
              <a:t> </a:t>
            </a:r>
            <a:r>
              <a:rPr lang="en-US" sz="1800" spc="5" dirty="0">
                <a:solidFill>
                  <a:srgbClr val="333333"/>
                </a:solidFill>
                <a:latin typeface="Arial MT"/>
                <a:cs typeface="Arial MT"/>
              </a:rPr>
              <a:t>a</a:t>
            </a:r>
            <a:r>
              <a:rPr lang="en-US" sz="1800" spc="10" dirty="0">
                <a:solidFill>
                  <a:srgbClr val="333333"/>
                </a:solidFill>
                <a:latin typeface="Arial MT"/>
                <a:cs typeface="Arial MT"/>
              </a:rPr>
              <a:t> </a:t>
            </a:r>
            <a:r>
              <a:rPr lang="en-US" sz="1800" spc="5" dirty="0">
                <a:solidFill>
                  <a:srgbClr val="333333"/>
                </a:solidFill>
                <a:latin typeface="Arial MT"/>
                <a:cs typeface="Arial MT"/>
              </a:rPr>
              <a:t>speech,</a:t>
            </a:r>
            <a:r>
              <a:rPr lang="en-US" sz="1800" spc="10" dirty="0">
                <a:solidFill>
                  <a:srgbClr val="333333"/>
                </a:solidFill>
                <a:latin typeface="Arial MT"/>
                <a:cs typeface="Arial MT"/>
              </a:rPr>
              <a:t> </a:t>
            </a:r>
            <a:r>
              <a:rPr lang="en-US" sz="1800" spc="5" dirty="0">
                <a:solidFill>
                  <a:srgbClr val="333333"/>
                </a:solidFill>
                <a:latin typeface="Arial MT"/>
                <a:cs typeface="Arial MT"/>
              </a:rPr>
              <a:t>there</a:t>
            </a:r>
            <a:r>
              <a:rPr lang="en-US" sz="1800" spc="10" dirty="0">
                <a:solidFill>
                  <a:srgbClr val="333333"/>
                </a:solidFill>
                <a:latin typeface="Arial MT"/>
                <a:cs typeface="Arial MT"/>
              </a:rPr>
              <a:t> </a:t>
            </a:r>
            <a:r>
              <a:rPr lang="en-US" sz="1800" dirty="0">
                <a:solidFill>
                  <a:srgbClr val="333333"/>
                </a:solidFill>
                <a:latin typeface="Arial MT"/>
                <a:cs typeface="Arial MT"/>
              </a:rPr>
              <a:t>will</a:t>
            </a:r>
            <a:r>
              <a:rPr lang="en-US" sz="1800" spc="5" dirty="0">
                <a:solidFill>
                  <a:srgbClr val="333333"/>
                </a:solidFill>
                <a:latin typeface="Arial MT"/>
                <a:cs typeface="Arial MT"/>
              </a:rPr>
              <a:t> be</a:t>
            </a:r>
            <a:r>
              <a:rPr lang="en-US" sz="1800" spc="10" dirty="0">
                <a:solidFill>
                  <a:srgbClr val="333333"/>
                </a:solidFill>
                <a:latin typeface="Arial MT"/>
                <a:cs typeface="Arial MT"/>
              </a:rPr>
              <a:t> </a:t>
            </a:r>
            <a:r>
              <a:rPr lang="en-US" sz="1800" dirty="0">
                <a:solidFill>
                  <a:srgbClr val="333333"/>
                </a:solidFill>
                <a:latin typeface="Arial MT"/>
                <a:cs typeface="Arial MT"/>
              </a:rPr>
              <a:t>one</a:t>
            </a:r>
            <a:r>
              <a:rPr lang="en-US" sz="1800" spc="5" dirty="0">
                <a:solidFill>
                  <a:srgbClr val="333333"/>
                </a:solidFill>
                <a:latin typeface="Arial MT"/>
                <a:cs typeface="Arial MT"/>
              </a:rPr>
              <a:t> minute  </a:t>
            </a:r>
            <a:r>
              <a:rPr lang="en-US" sz="1800" spc="-10" dirty="0">
                <a:solidFill>
                  <a:srgbClr val="333333"/>
                </a:solidFill>
                <a:latin typeface="Arial MT"/>
                <a:cs typeface="Arial MT"/>
              </a:rPr>
              <a:t>of </a:t>
            </a:r>
            <a:r>
              <a:rPr lang="en-US" sz="1800" spc="-5" dirty="0">
                <a:solidFill>
                  <a:srgbClr val="333333"/>
                </a:solidFill>
                <a:latin typeface="Arial MT"/>
                <a:cs typeface="Arial MT"/>
              </a:rPr>
              <a:t> </a:t>
            </a:r>
            <a:r>
              <a:rPr lang="en-US" sz="1800" spc="5" dirty="0">
                <a:solidFill>
                  <a:srgbClr val="333333"/>
                </a:solidFill>
                <a:latin typeface="Arial MT"/>
                <a:cs typeface="Arial MT"/>
              </a:rPr>
              <a:t>silence for you </a:t>
            </a:r>
            <a:r>
              <a:rPr lang="en-US" sz="1800" spc="10" dirty="0">
                <a:solidFill>
                  <a:srgbClr val="333333"/>
                </a:solidFill>
                <a:latin typeface="Arial MT"/>
                <a:cs typeface="Arial MT"/>
              </a:rPr>
              <a:t>to </a:t>
            </a:r>
            <a:r>
              <a:rPr lang="en-US" sz="1800" dirty="0">
                <a:solidFill>
                  <a:srgbClr val="333333"/>
                </a:solidFill>
                <a:latin typeface="Arial MT"/>
                <a:cs typeface="Arial MT"/>
              </a:rPr>
              <a:t>score </a:t>
            </a:r>
            <a:r>
              <a:rPr lang="en-US" sz="1800" spc="5" dirty="0">
                <a:solidFill>
                  <a:srgbClr val="333333"/>
                </a:solidFill>
                <a:latin typeface="Arial MT"/>
                <a:cs typeface="Arial MT"/>
              </a:rPr>
              <a:t>the contestant based </a:t>
            </a:r>
            <a:r>
              <a:rPr lang="en-US" sz="1800" dirty="0">
                <a:solidFill>
                  <a:srgbClr val="333333"/>
                </a:solidFill>
                <a:latin typeface="Arial MT"/>
                <a:cs typeface="Arial MT"/>
              </a:rPr>
              <a:t>on </a:t>
            </a:r>
            <a:r>
              <a:rPr lang="en-US" sz="1800" spc="5" dirty="0">
                <a:solidFill>
                  <a:srgbClr val="333333"/>
                </a:solidFill>
                <a:latin typeface="Arial MT"/>
                <a:cs typeface="Arial MT"/>
              </a:rPr>
              <a:t> each</a:t>
            </a:r>
            <a:r>
              <a:rPr lang="en-US" sz="1800" spc="-5" dirty="0">
                <a:solidFill>
                  <a:srgbClr val="333333"/>
                </a:solidFill>
                <a:latin typeface="Arial MT"/>
                <a:cs typeface="Arial MT"/>
              </a:rPr>
              <a:t> </a:t>
            </a:r>
            <a:r>
              <a:rPr lang="en-US" sz="1800" spc="5" dirty="0">
                <a:solidFill>
                  <a:srgbClr val="333333"/>
                </a:solidFill>
                <a:latin typeface="Arial MT"/>
                <a:cs typeface="Arial MT"/>
              </a:rPr>
              <a:t>criterion.</a:t>
            </a:r>
            <a:endParaRPr lang="en-US" sz="1800" dirty="0">
              <a:latin typeface="Arial MT"/>
              <a:cs typeface="Arial MT"/>
            </a:endParaRPr>
          </a:p>
          <a:p>
            <a:pPr marL="354965" marR="5715" indent="-342900" algn="just">
              <a:lnSpc>
                <a:spcPct val="100699"/>
              </a:lnSpc>
              <a:spcBef>
                <a:spcPts val="1105"/>
              </a:spcBef>
              <a:buClr>
                <a:srgbClr val="333333"/>
              </a:buClr>
              <a:buSzPct val="75555"/>
              <a:buFont typeface="Wingdings" panose="05000000000000000000" pitchFamily="2" charset="2"/>
              <a:buChar char="§"/>
              <a:tabLst>
                <a:tab pos="365125" algn="l"/>
              </a:tabLst>
            </a:pPr>
            <a:r>
              <a:rPr lang="en-US" sz="1800" dirty="0">
                <a:solidFill>
                  <a:srgbClr val="333333"/>
                </a:solidFill>
                <a:latin typeface="Arial MT"/>
                <a:cs typeface="Arial MT"/>
              </a:rPr>
              <a:t>After </a:t>
            </a:r>
            <a:r>
              <a:rPr lang="en-US" sz="1800" spc="5" dirty="0">
                <a:solidFill>
                  <a:srgbClr val="333333"/>
                </a:solidFill>
                <a:latin typeface="Arial MT"/>
                <a:cs typeface="Arial MT"/>
              </a:rPr>
              <a:t>the </a:t>
            </a:r>
            <a:r>
              <a:rPr lang="en-US" sz="1800" dirty="0">
                <a:solidFill>
                  <a:srgbClr val="333333"/>
                </a:solidFill>
                <a:latin typeface="Arial MT"/>
                <a:cs typeface="Arial MT"/>
              </a:rPr>
              <a:t>last </a:t>
            </a:r>
            <a:r>
              <a:rPr lang="en-US" sz="1800" spc="10" dirty="0">
                <a:solidFill>
                  <a:srgbClr val="333333"/>
                </a:solidFill>
                <a:latin typeface="Arial MT"/>
                <a:cs typeface="Arial MT"/>
              </a:rPr>
              <a:t>speech, </a:t>
            </a:r>
            <a:r>
              <a:rPr lang="en-US" sz="1800" spc="5" dirty="0">
                <a:solidFill>
                  <a:srgbClr val="333333"/>
                </a:solidFill>
                <a:latin typeface="Arial MT"/>
                <a:cs typeface="Arial MT"/>
              </a:rPr>
              <a:t>there </a:t>
            </a:r>
            <a:r>
              <a:rPr lang="en-US" sz="1800" dirty="0">
                <a:solidFill>
                  <a:srgbClr val="333333"/>
                </a:solidFill>
                <a:latin typeface="Arial MT"/>
                <a:cs typeface="Arial MT"/>
              </a:rPr>
              <a:t>will </a:t>
            </a:r>
            <a:r>
              <a:rPr lang="en-US" sz="1800" spc="5" dirty="0">
                <a:solidFill>
                  <a:srgbClr val="333333"/>
                </a:solidFill>
                <a:latin typeface="Arial MT"/>
                <a:cs typeface="Arial MT"/>
              </a:rPr>
              <a:t>be </a:t>
            </a:r>
            <a:r>
              <a:rPr lang="en-US" sz="1800" spc="10" dirty="0">
                <a:solidFill>
                  <a:srgbClr val="333333"/>
                </a:solidFill>
                <a:latin typeface="Arial MT"/>
                <a:cs typeface="Arial MT"/>
              </a:rPr>
              <a:t>3 </a:t>
            </a:r>
            <a:r>
              <a:rPr lang="en-US" sz="1800" spc="5" dirty="0">
                <a:solidFill>
                  <a:srgbClr val="333333"/>
                </a:solidFill>
                <a:latin typeface="Arial MT"/>
                <a:cs typeface="Arial MT"/>
              </a:rPr>
              <a:t>minutes </a:t>
            </a:r>
            <a:r>
              <a:rPr lang="en-US" sz="1800" dirty="0">
                <a:solidFill>
                  <a:srgbClr val="333333"/>
                </a:solidFill>
                <a:latin typeface="Arial MT"/>
                <a:cs typeface="Arial MT"/>
              </a:rPr>
              <a:t>of </a:t>
            </a:r>
            <a:r>
              <a:rPr lang="en-US" sz="1800" spc="5" dirty="0">
                <a:solidFill>
                  <a:srgbClr val="333333"/>
                </a:solidFill>
                <a:latin typeface="Arial MT"/>
                <a:cs typeface="Arial MT"/>
              </a:rPr>
              <a:t> silence for you </a:t>
            </a:r>
            <a:r>
              <a:rPr lang="en-US" sz="1800" spc="10" dirty="0">
                <a:solidFill>
                  <a:srgbClr val="333333"/>
                </a:solidFill>
                <a:latin typeface="Arial MT"/>
                <a:cs typeface="Arial MT"/>
              </a:rPr>
              <a:t>to </a:t>
            </a:r>
            <a:r>
              <a:rPr lang="en-US" sz="1800" spc="5" dirty="0">
                <a:solidFill>
                  <a:srgbClr val="333333"/>
                </a:solidFill>
                <a:latin typeface="Arial MT"/>
                <a:cs typeface="Arial MT"/>
              </a:rPr>
              <a:t>score the last contestant and </a:t>
            </a:r>
            <a:r>
              <a:rPr lang="en-US" sz="1800" spc="10" dirty="0">
                <a:solidFill>
                  <a:srgbClr val="333333"/>
                </a:solidFill>
                <a:latin typeface="Arial MT"/>
                <a:cs typeface="Arial MT"/>
              </a:rPr>
              <a:t> </a:t>
            </a:r>
            <a:r>
              <a:rPr lang="en-US" sz="1800" spc="5" dirty="0">
                <a:solidFill>
                  <a:srgbClr val="333333"/>
                </a:solidFill>
                <a:latin typeface="Arial MT"/>
                <a:cs typeface="Arial MT"/>
              </a:rPr>
              <a:t>add up the scores for </a:t>
            </a:r>
            <a:r>
              <a:rPr lang="en-US" sz="1800" dirty="0">
                <a:solidFill>
                  <a:srgbClr val="333333"/>
                </a:solidFill>
                <a:latin typeface="Arial MT"/>
                <a:cs typeface="Arial MT"/>
              </a:rPr>
              <a:t>all </a:t>
            </a:r>
            <a:r>
              <a:rPr lang="en-US" sz="1800" spc="5" dirty="0">
                <a:solidFill>
                  <a:srgbClr val="333333"/>
                </a:solidFill>
                <a:latin typeface="Arial MT"/>
                <a:cs typeface="Arial MT"/>
              </a:rPr>
              <a:t>the contestants and </a:t>
            </a:r>
            <a:r>
              <a:rPr lang="en-US" sz="1800" dirty="0">
                <a:solidFill>
                  <a:srgbClr val="333333"/>
                </a:solidFill>
                <a:latin typeface="Arial MT"/>
                <a:cs typeface="Arial MT"/>
              </a:rPr>
              <a:t>then </a:t>
            </a:r>
            <a:r>
              <a:rPr lang="en-US" sz="1800" spc="-615" dirty="0">
                <a:solidFill>
                  <a:srgbClr val="333333"/>
                </a:solidFill>
                <a:latin typeface="Arial MT"/>
                <a:cs typeface="Arial MT"/>
              </a:rPr>
              <a:t> </a:t>
            </a:r>
            <a:r>
              <a:rPr lang="en-US" sz="1800" spc="5" dirty="0">
                <a:solidFill>
                  <a:srgbClr val="333333"/>
                </a:solidFill>
                <a:latin typeface="Arial MT"/>
                <a:cs typeface="Arial MT"/>
              </a:rPr>
              <a:t>write</a:t>
            </a:r>
            <a:r>
              <a:rPr lang="en-US" sz="1800" spc="10" dirty="0">
                <a:solidFill>
                  <a:srgbClr val="333333"/>
                </a:solidFill>
                <a:latin typeface="Arial MT"/>
                <a:cs typeface="Arial MT"/>
              </a:rPr>
              <a:t> </a:t>
            </a:r>
            <a:r>
              <a:rPr lang="en-US" sz="1800" spc="5" dirty="0">
                <a:solidFill>
                  <a:srgbClr val="333333"/>
                </a:solidFill>
                <a:latin typeface="Arial MT"/>
                <a:cs typeface="Arial MT"/>
              </a:rPr>
              <a:t>down</a:t>
            </a:r>
            <a:r>
              <a:rPr lang="en-US" sz="1800" spc="10" dirty="0">
                <a:solidFill>
                  <a:srgbClr val="333333"/>
                </a:solidFill>
                <a:latin typeface="Arial MT"/>
                <a:cs typeface="Arial MT"/>
              </a:rPr>
              <a:t> </a:t>
            </a:r>
            <a:r>
              <a:rPr lang="en-US" sz="1800" dirty="0">
                <a:solidFill>
                  <a:srgbClr val="333333"/>
                </a:solidFill>
                <a:latin typeface="Arial MT"/>
                <a:cs typeface="Arial MT"/>
              </a:rPr>
              <a:t>all</a:t>
            </a:r>
            <a:r>
              <a:rPr lang="en-US" sz="1800" spc="5" dirty="0">
                <a:solidFill>
                  <a:srgbClr val="333333"/>
                </a:solidFill>
                <a:latin typeface="Arial MT"/>
                <a:cs typeface="Arial MT"/>
              </a:rPr>
              <a:t> the</a:t>
            </a:r>
            <a:r>
              <a:rPr lang="en-US" sz="1800" spc="10" dirty="0">
                <a:solidFill>
                  <a:srgbClr val="333333"/>
                </a:solidFill>
                <a:latin typeface="Arial MT"/>
                <a:cs typeface="Arial MT"/>
              </a:rPr>
              <a:t> </a:t>
            </a:r>
            <a:r>
              <a:rPr lang="en-US" sz="1800" spc="5" dirty="0">
                <a:solidFill>
                  <a:srgbClr val="333333"/>
                </a:solidFill>
                <a:latin typeface="Arial MT"/>
                <a:cs typeface="Arial MT"/>
              </a:rPr>
              <a:t>winner</a:t>
            </a:r>
            <a:r>
              <a:rPr lang="en-US" sz="1800" spc="10" dirty="0">
                <a:solidFill>
                  <a:srgbClr val="333333"/>
                </a:solidFill>
                <a:latin typeface="Arial MT"/>
                <a:cs typeface="Arial MT"/>
              </a:rPr>
              <a:t> </a:t>
            </a:r>
            <a:r>
              <a:rPr lang="en-US" sz="1800" spc="5" dirty="0">
                <a:solidFill>
                  <a:srgbClr val="333333"/>
                </a:solidFill>
                <a:latin typeface="Arial MT"/>
                <a:cs typeface="Arial MT"/>
              </a:rPr>
              <a:t>names</a:t>
            </a:r>
            <a:r>
              <a:rPr lang="en-US" sz="1800" spc="10" dirty="0">
                <a:solidFill>
                  <a:srgbClr val="333333"/>
                </a:solidFill>
                <a:latin typeface="Arial MT"/>
                <a:cs typeface="Arial MT"/>
              </a:rPr>
              <a:t> </a:t>
            </a:r>
            <a:r>
              <a:rPr lang="en-US" sz="1800" spc="5" dirty="0">
                <a:solidFill>
                  <a:srgbClr val="333333"/>
                </a:solidFill>
                <a:latin typeface="Arial MT"/>
                <a:cs typeface="Arial MT"/>
              </a:rPr>
              <a:t>in</a:t>
            </a:r>
            <a:r>
              <a:rPr lang="en-US" sz="1800" spc="10" dirty="0">
                <a:solidFill>
                  <a:srgbClr val="333333"/>
                </a:solidFill>
                <a:latin typeface="Arial MT"/>
                <a:cs typeface="Arial MT"/>
              </a:rPr>
              <a:t> </a:t>
            </a:r>
            <a:r>
              <a:rPr lang="en-US" sz="1800" spc="5" dirty="0">
                <a:solidFill>
                  <a:srgbClr val="333333"/>
                </a:solidFill>
                <a:latin typeface="Arial MT"/>
                <a:cs typeface="Arial MT"/>
              </a:rPr>
              <a:t>the</a:t>
            </a:r>
            <a:r>
              <a:rPr lang="en-US" sz="1800" spc="10" dirty="0">
                <a:solidFill>
                  <a:srgbClr val="333333"/>
                </a:solidFill>
                <a:latin typeface="Arial MT"/>
                <a:cs typeface="Arial MT"/>
              </a:rPr>
              <a:t> </a:t>
            </a:r>
            <a:r>
              <a:rPr lang="en-US" sz="1800" dirty="0">
                <a:solidFill>
                  <a:srgbClr val="333333"/>
                </a:solidFill>
                <a:latin typeface="Arial MT"/>
                <a:cs typeface="Arial MT"/>
              </a:rPr>
              <a:t>Ballot </a:t>
            </a:r>
            <a:r>
              <a:rPr lang="en-US" sz="1800" spc="-615" dirty="0">
                <a:solidFill>
                  <a:srgbClr val="333333"/>
                </a:solidFill>
                <a:latin typeface="Arial MT"/>
                <a:cs typeface="Arial MT"/>
              </a:rPr>
              <a:t> </a:t>
            </a:r>
            <a:r>
              <a:rPr lang="en-US" sz="1800" spc="5" dirty="0">
                <a:solidFill>
                  <a:srgbClr val="333333"/>
                </a:solidFill>
                <a:latin typeface="Arial MT"/>
                <a:cs typeface="Arial MT"/>
              </a:rPr>
              <a:t>section and handover ballots to the ballot counters.</a:t>
            </a:r>
          </a:p>
          <a:p>
            <a:pPr marL="354965" marR="5715" indent="-342900" algn="just">
              <a:lnSpc>
                <a:spcPct val="100699"/>
              </a:lnSpc>
              <a:spcBef>
                <a:spcPts val="1105"/>
              </a:spcBef>
              <a:buClr>
                <a:srgbClr val="333333"/>
              </a:buClr>
              <a:buSzPct val="75555"/>
              <a:buFont typeface="Wingdings" panose="05000000000000000000" pitchFamily="2" charset="2"/>
              <a:buChar char="§"/>
              <a:tabLst>
                <a:tab pos="365125" algn="l"/>
              </a:tabLst>
            </a:pPr>
            <a:r>
              <a:rPr lang="en-US" sz="2400" b="1" i="1" spc="5" dirty="0">
                <a:solidFill>
                  <a:srgbClr val="333333"/>
                </a:solidFill>
                <a:latin typeface="Arial"/>
                <a:cs typeface="Arial"/>
              </a:rPr>
              <a:t>No</a:t>
            </a:r>
            <a:r>
              <a:rPr lang="en-US" sz="2400" b="1" i="1" spc="-45" dirty="0">
                <a:solidFill>
                  <a:srgbClr val="333333"/>
                </a:solidFill>
                <a:latin typeface="Arial"/>
                <a:cs typeface="Arial"/>
              </a:rPr>
              <a:t> </a:t>
            </a:r>
            <a:r>
              <a:rPr lang="en-US" sz="2400" b="1" i="1" spc="-5" dirty="0">
                <a:solidFill>
                  <a:srgbClr val="333333"/>
                </a:solidFill>
                <a:latin typeface="Arial"/>
                <a:cs typeface="Arial"/>
              </a:rPr>
              <a:t>ties </a:t>
            </a:r>
            <a:r>
              <a:rPr lang="en-US" sz="2400" b="1" i="1" dirty="0">
                <a:solidFill>
                  <a:srgbClr val="333333"/>
                </a:solidFill>
                <a:latin typeface="Arial"/>
                <a:cs typeface="Arial"/>
              </a:rPr>
              <a:t>–</a:t>
            </a:r>
            <a:r>
              <a:rPr lang="en-US" sz="2400" b="1" i="1" spc="-10" dirty="0">
                <a:solidFill>
                  <a:srgbClr val="333333"/>
                </a:solidFill>
                <a:latin typeface="Arial"/>
                <a:cs typeface="Arial"/>
              </a:rPr>
              <a:t> </a:t>
            </a:r>
            <a:r>
              <a:rPr lang="en-US" sz="2400" b="1" i="1" dirty="0">
                <a:solidFill>
                  <a:srgbClr val="333333"/>
                </a:solidFill>
                <a:latin typeface="Arial"/>
                <a:cs typeface="Arial"/>
              </a:rPr>
              <a:t>break </a:t>
            </a:r>
            <a:r>
              <a:rPr lang="en-US" sz="2400" b="1" i="1" spc="-5" dirty="0">
                <a:solidFill>
                  <a:srgbClr val="333333"/>
                </a:solidFill>
                <a:latin typeface="Arial"/>
                <a:cs typeface="Arial"/>
              </a:rPr>
              <a:t>your</a:t>
            </a:r>
            <a:r>
              <a:rPr lang="en-US" sz="2400" b="1" i="1" spc="-35" dirty="0">
                <a:solidFill>
                  <a:srgbClr val="333333"/>
                </a:solidFill>
                <a:latin typeface="Arial"/>
                <a:cs typeface="Arial"/>
              </a:rPr>
              <a:t> </a:t>
            </a:r>
            <a:r>
              <a:rPr lang="en-US" sz="2400" b="1" i="1" spc="20" dirty="0">
                <a:solidFill>
                  <a:srgbClr val="333333"/>
                </a:solidFill>
                <a:latin typeface="Arial"/>
                <a:cs typeface="Arial"/>
              </a:rPr>
              <a:t>own</a:t>
            </a:r>
            <a:r>
              <a:rPr lang="en-US" sz="2400" b="1" i="1" spc="-55" dirty="0">
                <a:solidFill>
                  <a:srgbClr val="333333"/>
                </a:solidFill>
                <a:latin typeface="Arial"/>
                <a:cs typeface="Arial"/>
              </a:rPr>
              <a:t> </a:t>
            </a:r>
            <a:r>
              <a:rPr lang="en-US" sz="2400" b="1" i="1" spc="-5" dirty="0">
                <a:solidFill>
                  <a:srgbClr val="333333"/>
                </a:solidFill>
                <a:latin typeface="Arial"/>
                <a:cs typeface="Arial"/>
              </a:rPr>
              <a:t>ties.</a:t>
            </a:r>
            <a:endParaRPr lang="en-US" sz="2400" i="1" dirty="0">
              <a:latin typeface="Arial"/>
              <a:cs typeface="Arial"/>
            </a:endParaRPr>
          </a:p>
          <a:p>
            <a:pPr marL="354965" marR="5715" indent="-342900" algn="just">
              <a:lnSpc>
                <a:spcPct val="100699"/>
              </a:lnSpc>
              <a:spcBef>
                <a:spcPts val="1105"/>
              </a:spcBef>
              <a:buClr>
                <a:srgbClr val="333333"/>
              </a:buClr>
              <a:buSzPct val="75555"/>
              <a:buFont typeface="Wingdings" panose="05000000000000000000" pitchFamily="2" charset="2"/>
              <a:buChar char="§"/>
              <a:tabLst>
                <a:tab pos="365125" algn="l"/>
              </a:tabLst>
            </a:pPr>
            <a:endParaRPr lang="en-US" sz="225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Picture 3">
            <a:extLst>
              <a:ext uri="{FF2B5EF4-FFF2-40B4-BE49-F238E27FC236}">
                <a16:creationId xmlns:a16="http://schemas.microsoft.com/office/drawing/2014/main" id="{EC1A86D9-9EF0-31AD-481C-22B954DD8976}"/>
              </a:ext>
            </a:extLst>
          </p:cNvPr>
          <p:cNvPicPr>
            <a:picLocks noChangeAspect="1"/>
          </p:cNvPicPr>
          <p:nvPr/>
        </p:nvPicPr>
        <p:blipFill>
          <a:blip r:embed="rId3"/>
          <a:stretch>
            <a:fillRect/>
          </a:stretch>
        </p:blipFill>
        <p:spPr>
          <a:xfrm>
            <a:off x="7467600" y="457200"/>
            <a:ext cx="4103194" cy="5542569"/>
          </a:xfrm>
          <a:prstGeom prst="rect">
            <a:avLst/>
          </a:prstGeom>
        </p:spPr>
      </p:pic>
    </p:spTree>
    <p:extLst>
      <p:ext uri="{BB962C8B-B14F-4D97-AF65-F5344CB8AC3E}">
        <p14:creationId xmlns:p14="http://schemas.microsoft.com/office/powerpoint/2010/main" val="22949023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454445" cy="4201549"/>
          </a:xfrm>
        </p:spPr>
        <p:txBody>
          <a:bodyPr>
            <a:normAutofit/>
          </a:bodyPr>
          <a:lstStyle/>
          <a:p>
            <a:pPr marL="297815" marR="5080" indent="-285750" algn="just">
              <a:lnSpc>
                <a:spcPct val="100899"/>
              </a:lnSpc>
              <a:spcBef>
                <a:spcPts val="90"/>
              </a:spcBef>
              <a:buSzPct val="75555"/>
              <a:buFont typeface="Wingdings" panose="05000000000000000000" pitchFamily="2" charset="2"/>
              <a:buChar char="§"/>
              <a:tabLst>
                <a:tab pos="258445" algn="l"/>
              </a:tabLst>
            </a:pPr>
            <a:r>
              <a:rPr lang="en-US" sz="1800" spc="5" dirty="0">
                <a:solidFill>
                  <a:srgbClr val="333333"/>
                </a:solidFill>
                <a:latin typeface="Arial MT"/>
                <a:cs typeface="Arial MT"/>
              </a:rPr>
              <a:t>Please</a:t>
            </a:r>
            <a:r>
              <a:rPr lang="en-US" sz="1800" spc="10" dirty="0">
                <a:solidFill>
                  <a:srgbClr val="333333"/>
                </a:solidFill>
                <a:latin typeface="Arial MT"/>
                <a:cs typeface="Arial MT"/>
              </a:rPr>
              <a:t> </a:t>
            </a:r>
            <a:r>
              <a:rPr lang="en-US" sz="1800" spc="5" dirty="0">
                <a:solidFill>
                  <a:srgbClr val="333333"/>
                </a:solidFill>
                <a:latin typeface="Arial MT"/>
                <a:cs typeface="Arial MT"/>
              </a:rPr>
              <a:t>ensure</a:t>
            </a:r>
            <a:r>
              <a:rPr lang="en-US" sz="1800" spc="10" dirty="0">
                <a:solidFill>
                  <a:srgbClr val="333333"/>
                </a:solidFill>
                <a:latin typeface="Arial MT"/>
                <a:cs typeface="Arial MT"/>
              </a:rPr>
              <a:t> </a:t>
            </a:r>
            <a:r>
              <a:rPr lang="en-US" sz="1800" spc="5" dirty="0">
                <a:solidFill>
                  <a:srgbClr val="333333"/>
                </a:solidFill>
                <a:latin typeface="Arial MT"/>
                <a:cs typeface="Arial MT"/>
              </a:rPr>
              <a:t>that</a:t>
            </a:r>
            <a:r>
              <a:rPr lang="en-US" sz="1800" spc="10" dirty="0">
                <a:solidFill>
                  <a:srgbClr val="333333"/>
                </a:solidFill>
                <a:latin typeface="Arial MT"/>
                <a:cs typeface="Arial MT"/>
              </a:rPr>
              <a:t> </a:t>
            </a:r>
            <a:r>
              <a:rPr lang="en-US" sz="1800" spc="5" dirty="0">
                <a:solidFill>
                  <a:srgbClr val="333333"/>
                </a:solidFill>
                <a:latin typeface="Arial MT"/>
                <a:cs typeface="Arial MT"/>
              </a:rPr>
              <a:t>the</a:t>
            </a:r>
            <a:r>
              <a:rPr lang="en-US" sz="1800" spc="640" dirty="0">
                <a:solidFill>
                  <a:srgbClr val="333333"/>
                </a:solidFill>
                <a:latin typeface="Arial MT"/>
                <a:cs typeface="Arial MT"/>
              </a:rPr>
              <a:t> </a:t>
            </a:r>
            <a:r>
              <a:rPr lang="en-US" sz="1800" spc="5" dirty="0">
                <a:solidFill>
                  <a:srgbClr val="333333"/>
                </a:solidFill>
                <a:latin typeface="Arial MT"/>
                <a:cs typeface="Arial MT"/>
              </a:rPr>
              <a:t>ballots</a:t>
            </a:r>
            <a:r>
              <a:rPr lang="en-US" sz="1800" spc="640" dirty="0">
                <a:solidFill>
                  <a:srgbClr val="333333"/>
                </a:solidFill>
                <a:latin typeface="Arial MT"/>
                <a:cs typeface="Arial MT"/>
              </a:rPr>
              <a:t> </a:t>
            </a:r>
            <a:r>
              <a:rPr lang="en-US" sz="1800" spc="5" dirty="0">
                <a:solidFill>
                  <a:srgbClr val="333333"/>
                </a:solidFill>
                <a:latin typeface="Arial MT"/>
                <a:cs typeface="Arial MT"/>
              </a:rPr>
              <a:t>are </a:t>
            </a:r>
            <a:r>
              <a:rPr lang="en-US" sz="1800" spc="10" dirty="0">
                <a:solidFill>
                  <a:srgbClr val="333333"/>
                </a:solidFill>
                <a:latin typeface="Arial MT"/>
                <a:cs typeface="Arial MT"/>
              </a:rPr>
              <a:t> </a:t>
            </a:r>
            <a:r>
              <a:rPr lang="en-US" sz="1800" spc="5" dirty="0">
                <a:solidFill>
                  <a:srgbClr val="333333"/>
                </a:solidFill>
                <a:latin typeface="Arial MT"/>
                <a:cs typeface="Arial MT"/>
              </a:rPr>
              <a:t>signed (having the name of the Judge) </a:t>
            </a:r>
            <a:r>
              <a:rPr lang="en-US" sz="1800" spc="10" dirty="0">
                <a:solidFill>
                  <a:srgbClr val="333333"/>
                </a:solidFill>
                <a:latin typeface="Arial MT"/>
                <a:cs typeface="Arial MT"/>
              </a:rPr>
              <a:t> </a:t>
            </a:r>
            <a:r>
              <a:rPr lang="en-US" sz="1800" spc="5" dirty="0">
                <a:solidFill>
                  <a:srgbClr val="333333"/>
                </a:solidFill>
                <a:latin typeface="Arial MT"/>
                <a:cs typeface="Arial MT"/>
              </a:rPr>
              <a:t>before</a:t>
            </a:r>
            <a:r>
              <a:rPr lang="en-US" sz="1800" spc="-20" dirty="0">
                <a:solidFill>
                  <a:srgbClr val="333333"/>
                </a:solidFill>
                <a:latin typeface="Arial MT"/>
                <a:cs typeface="Arial MT"/>
              </a:rPr>
              <a:t> </a:t>
            </a:r>
            <a:r>
              <a:rPr lang="en-US" sz="1800" spc="5" dirty="0">
                <a:solidFill>
                  <a:srgbClr val="333333"/>
                </a:solidFill>
                <a:latin typeface="Arial MT"/>
                <a:cs typeface="Arial MT"/>
              </a:rPr>
              <a:t>giving it to ballot counters.</a:t>
            </a:r>
          </a:p>
          <a:p>
            <a:pPr marL="297815" marR="5080" indent="-285750" algn="just">
              <a:lnSpc>
                <a:spcPct val="100899"/>
              </a:lnSpc>
              <a:spcBef>
                <a:spcPts val="90"/>
              </a:spcBef>
              <a:buSzPct val="75555"/>
              <a:buFont typeface="Wingdings" panose="05000000000000000000" pitchFamily="2" charset="2"/>
              <a:buChar char="§"/>
              <a:tabLst>
                <a:tab pos="258445" algn="l"/>
              </a:tabLst>
            </a:pPr>
            <a:endParaRPr lang="en-US" sz="1800" spc="5" dirty="0">
              <a:solidFill>
                <a:srgbClr val="333333"/>
              </a:solidFill>
              <a:latin typeface="Arial MT"/>
              <a:cs typeface="Arial MT"/>
            </a:endParaRPr>
          </a:p>
          <a:p>
            <a:pPr marL="297815" marR="5080" indent="-285750" algn="just">
              <a:lnSpc>
                <a:spcPct val="100899"/>
              </a:lnSpc>
              <a:spcBef>
                <a:spcPts val="90"/>
              </a:spcBef>
              <a:buSzPct val="75555"/>
              <a:buFont typeface="Wingdings" panose="05000000000000000000" pitchFamily="2" charset="2"/>
              <a:buChar char="§"/>
              <a:tabLst>
                <a:tab pos="258445" algn="l"/>
              </a:tabLst>
            </a:pPr>
            <a:r>
              <a:rPr lang="en-US" sz="1800" b="1" spc="5" dirty="0">
                <a:solidFill>
                  <a:srgbClr val="333333"/>
                </a:solidFill>
                <a:latin typeface="Arial MT"/>
                <a:cs typeface="Arial MT"/>
              </a:rPr>
              <a:t>Unsigned</a:t>
            </a:r>
            <a:r>
              <a:rPr lang="en-US" sz="1800" b="1" dirty="0">
                <a:solidFill>
                  <a:srgbClr val="333333"/>
                </a:solidFill>
                <a:latin typeface="Arial MT"/>
                <a:cs typeface="Arial MT"/>
              </a:rPr>
              <a:t> </a:t>
            </a:r>
            <a:r>
              <a:rPr lang="en-US" sz="1800" b="1" spc="5" dirty="0">
                <a:solidFill>
                  <a:srgbClr val="333333"/>
                </a:solidFill>
                <a:latin typeface="Arial MT"/>
                <a:cs typeface="Arial MT"/>
              </a:rPr>
              <a:t>ballots</a:t>
            </a:r>
            <a:r>
              <a:rPr lang="en-US" sz="1800" b="1" spc="-5" dirty="0">
                <a:solidFill>
                  <a:srgbClr val="333333"/>
                </a:solidFill>
                <a:latin typeface="Arial MT"/>
                <a:cs typeface="Arial MT"/>
              </a:rPr>
              <a:t> </a:t>
            </a:r>
            <a:r>
              <a:rPr lang="en-US" sz="1800" b="1" spc="5" dirty="0">
                <a:solidFill>
                  <a:srgbClr val="333333"/>
                </a:solidFill>
                <a:latin typeface="Arial MT"/>
                <a:cs typeface="Arial MT"/>
              </a:rPr>
              <a:t>will</a:t>
            </a:r>
            <a:r>
              <a:rPr lang="en-US" sz="1800" b="1" spc="-15" dirty="0">
                <a:solidFill>
                  <a:srgbClr val="333333"/>
                </a:solidFill>
                <a:latin typeface="Arial MT"/>
                <a:cs typeface="Arial MT"/>
              </a:rPr>
              <a:t> </a:t>
            </a:r>
            <a:r>
              <a:rPr lang="en-US" sz="1800" b="1" spc="5" dirty="0">
                <a:solidFill>
                  <a:srgbClr val="333333"/>
                </a:solidFill>
                <a:latin typeface="Arial MT"/>
                <a:cs typeface="Arial MT"/>
              </a:rPr>
              <a:t>be</a:t>
            </a:r>
            <a:r>
              <a:rPr lang="en-US" sz="1800" b="1" spc="-5" dirty="0">
                <a:solidFill>
                  <a:srgbClr val="333333"/>
                </a:solidFill>
                <a:latin typeface="Arial MT"/>
                <a:cs typeface="Arial MT"/>
              </a:rPr>
              <a:t> </a:t>
            </a:r>
            <a:r>
              <a:rPr lang="en-US" sz="1800" b="1" spc="5" dirty="0">
                <a:solidFill>
                  <a:srgbClr val="333333"/>
                </a:solidFill>
                <a:latin typeface="Arial MT"/>
                <a:cs typeface="Arial MT"/>
              </a:rPr>
              <a:t>discarded</a:t>
            </a:r>
            <a:endParaRPr lang="en-US" sz="1800" b="1" dirty="0">
              <a:latin typeface="Arial MT"/>
              <a:cs typeface="Arial MT"/>
            </a:endParaRPr>
          </a:p>
          <a:p>
            <a:pPr marL="297815" marR="5080" indent="-285750" algn="just">
              <a:lnSpc>
                <a:spcPct val="100699"/>
              </a:lnSpc>
              <a:spcBef>
                <a:spcPts val="1110"/>
              </a:spcBef>
              <a:buSzPct val="75555"/>
              <a:buFont typeface="Wingdings" panose="05000000000000000000" pitchFamily="2" charset="2"/>
              <a:buChar char="§"/>
              <a:tabLst>
                <a:tab pos="258445" algn="l"/>
              </a:tabLst>
            </a:pPr>
            <a:r>
              <a:rPr lang="en-US" sz="1800" spc="5" dirty="0">
                <a:solidFill>
                  <a:srgbClr val="333333"/>
                </a:solidFill>
                <a:latin typeface="Arial MT"/>
                <a:cs typeface="Arial MT"/>
              </a:rPr>
              <a:t>Destroy</a:t>
            </a:r>
            <a:r>
              <a:rPr lang="en-US" sz="1800" spc="10" dirty="0">
                <a:solidFill>
                  <a:srgbClr val="333333"/>
                </a:solidFill>
                <a:latin typeface="Arial MT"/>
                <a:cs typeface="Arial MT"/>
              </a:rPr>
              <a:t> </a:t>
            </a:r>
            <a:r>
              <a:rPr lang="en-US" sz="1800" dirty="0">
                <a:solidFill>
                  <a:srgbClr val="333333"/>
                </a:solidFill>
                <a:latin typeface="Arial MT"/>
                <a:cs typeface="Arial MT"/>
              </a:rPr>
              <a:t>the</a:t>
            </a:r>
            <a:r>
              <a:rPr lang="en-US" sz="1800" spc="5" dirty="0">
                <a:solidFill>
                  <a:srgbClr val="333333"/>
                </a:solidFill>
                <a:latin typeface="Arial MT"/>
                <a:cs typeface="Arial MT"/>
              </a:rPr>
              <a:t> top</a:t>
            </a:r>
            <a:r>
              <a:rPr lang="en-US" sz="1800" spc="10" dirty="0">
                <a:solidFill>
                  <a:srgbClr val="333333"/>
                </a:solidFill>
                <a:latin typeface="Arial MT"/>
                <a:cs typeface="Arial MT"/>
              </a:rPr>
              <a:t> </a:t>
            </a:r>
            <a:r>
              <a:rPr lang="en-US" sz="1800" dirty="0">
                <a:solidFill>
                  <a:srgbClr val="333333"/>
                </a:solidFill>
                <a:latin typeface="Arial MT"/>
                <a:cs typeface="Arial MT"/>
              </a:rPr>
              <a:t>part</a:t>
            </a:r>
            <a:r>
              <a:rPr lang="en-US" sz="1800" spc="5" dirty="0">
                <a:solidFill>
                  <a:srgbClr val="333333"/>
                </a:solidFill>
                <a:latin typeface="Arial MT"/>
                <a:cs typeface="Arial MT"/>
              </a:rPr>
              <a:t> of</a:t>
            </a:r>
            <a:r>
              <a:rPr lang="en-US" sz="1800" spc="10" dirty="0">
                <a:solidFill>
                  <a:srgbClr val="333333"/>
                </a:solidFill>
                <a:latin typeface="Arial MT"/>
                <a:cs typeface="Arial MT"/>
              </a:rPr>
              <a:t> </a:t>
            </a:r>
            <a:r>
              <a:rPr lang="en-US" sz="1800" spc="5" dirty="0">
                <a:solidFill>
                  <a:srgbClr val="333333"/>
                </a:solidFill>
                <a:latin typeface="Arial MT"/>
                <a:cs typeface="Arial MT"/>
              </a:rPr>
              <a:t>your</a:t>
            </a:r>
            <a:r>
              <a:rPr lang="en-US" sz="1800" spc="10" dirty="0">
                <a:solidFill>
                  <a:srgbClr val="333333"/>
                </a:solidFill>
                <a:latin typeface="Arial MT"/>
                <a:cs typeface="Arial MT"/>
              </a:rPr>
              <a:t> </a:t>
            </a:r>
            <a:r>
              <a:rPr lang="en-US" sz="1800" spc="5" dirty="0">
                <a:solidFill>
                  <a:srgbClr val="333333"/>
                </a:solidFill>
                <a:latin typeface="Arial MT"/>
                <a:cs typeface="Arial MT"/>
              </a:rPr>
              <a:t>Judge's </a:t>
            </a:r>
            <a:r>
              <a:rPr lang="en-US" sz="1800" spc="10" dirty="0">
                <a:solidFill>
                  <a:srgbClr val="333333"/>
                </a:solidFill>
                <a:latin typeface="Arial MT"/>
                <a:cs typeface="Arial MT"/>
              </a:rPr>
              <a:t> </a:t>
            </a:r>
            <a:r>
              <a:rPr lang="en-US" sz="1800" spc="5" dirty="0">
                <a:solidFill>
                  <a:srgbClr val="333333"/>
                </a:solidFill>
                <a:latin typeface="Arial MT"/>
                <a:cs typeface="Arial MT"/>
              </a:rPr>
              <a:t>Guide and Ballot </a:t>
            </a:r>
            <a:r>
              <a:rPr lang="en-US" sz="1800" dirty="0">
                <a:solidFill>
                  <a:srgbClr val="333333"/>
                </a:solidFill>
                <a:latin typeface="Arial MT"/>
                <a:cs typeface="Arial MT"/>
              </a:rPr>
              <a:t>after </a:t>
            </a:r>
            <a:r>
              <a:rPr lang="en-US" sz="1800" spc="5" dirty="0">
                <a:solidFill>
                  <a:srgbClr val="333333"/>
                </a:solidFill>
                <a:latin typeface="Arial MT"/>
                <a:cs typeface="Arial MT"/>
              </a:rPr>
              <a:t>the Contest. </a:t>
            </a:r>
            <a:r>
              <a:rPr lang="en-US" sz="1800" dirty="0">
                <a:solidFill>
                  <a:srgbClr val="333333"/>
                </a:solidFill>
                <a:latin typeface="Arial MT"/>
                <a:cs typeface="Arial MT"/>
              </a:rPr>
              <a:t>Do not </a:t>
            </a:r>
            <a:r>
              <a:rPr lang="en-US" sz="1800" spc="5" dirty="0">
                <a:solidFill>
                  <a:srgbClr val="333333"/>
                </a:solidFill>
                <a:latin typeface="Arial MT"/>
                <a:cs typeface="Arial MT"/>
              </a:rPr>
              <a:t>discuss your notes or decision with </a:t>
            </a:r>
            <a:r>
              <a:rPr lang="en-US" sz="1800" spc="10" dirty="0">
                <a:solidFill>
                  <a:srgbClr val="333333"/>
                </a:solidFill>
                <a:latin typeface="Arial MT"/>
                <a:cs typeface="Arial MT"/>
              </a:rPr>
              <a:t> </a:t>
            </a:r>
            <a:r>
              <a:rPr lang="en-US" sz="1800" spc="5" dirty="0">
                <a:solidFill>
                  <a:srgbClr val="333333"/>
                </a:solidFill>
                <a:latin typeface="Arial MT"/>
                <a:cs typeface="Arial MT"/>
              </a:rPr>
              <a:t>anyone.</a:t>
            </a:r>
            <a:r>
              <a:rPr lang="en-US" sz="1800" spc="10" dirty="0">
                <a:solidFill>
                  <a:srgbClr val="333333"/>
                </a:solidFill>
                <a:latin typeface="Arial MT"/>
                <a:cs typeface="Arial MT"/>
              </a:rPr>
              <a:t> </a:t>
            </a:r>
            <a:r>
              <a:rPr lang="en-US" sz="1800" spc="5" dirty="0">
                <a:solidFill>
                  <a:srgbClr val="333333"/>
                </a:solidFill>
                <a:latin typeface="Arial MT"/>
                <a:cs typeface="Arial MT"/>
              </a:rPr>
              <a:t>Please</a:t>
            </a:r>
            <a:r>
              <a:rPr lang="en-US" sz="1800" spc="10" dirty="0">
                <a:solidFill>
                  <a:srgbClr val="333333"/>
                </a:solidFill>
                <a:latin typeface="Arial MT"/>
                <a:cs typeface="Arial MT"/>
              </a:rPr>
              <a:t> </a:t>
            </a:r>
            <a:r>
              <a:rPr lang="en-US" sz="1800" spc="5" dirty="0">
                <a:solidFill>
                  <a:srgbClr val="333333"/>
                </a:solidFill>
                <a:latin typeface="Arial MT"/>
                <a:cs typeface="Arial MT"/>
              </a:rPr>
              <a:t>refrain</a:t>
            </a:r>
            <a:r>
              <a:rPr lang="en-US" sz="1800" spc="10" dirty="0">
                <a:solidFill>
                  <a:srgbClr val="333333"/>
                </a:solidFill>
                <a:latin typeface="Arial MT"/>
                <a:cs typeface="Arial MT"/>
              </a:rPr>
              <a:t> </a:t>
            </a:r>
            <a:r>
              <a:rPr lang="en-US" sz="1800" spc="5" dirty="0">
                <a:solidFill>
                  <a:srgbClr val="333333"/>
                </a:solidFill>
                <a:latin typeface="Arial MT"/>
                <a:cs typeface="Arial MT"/>
              </a:rPr>
              <a:t>from</a:t>
            </a:r>
            <a:r>
              <a:rPr lang="en-US" sz="1800" spc="10" dirty="0">
                <a:solidFill>
                  <a:srgbClr val="333333"/>
                </a:solidFill>
                <a:latin typeface="Arial MT"/>
                <a:cs typeface="Arial MT"/>
              </a:rPr>
              <a:t> </a:t>
            </a:r>
            <a:r>
              <a:rPr lang="en-US" sz="1800" spc="5" dirty="0">
                <a:solidFill>
                  <a:srgbClr val="333333"/>
                </a:solidFill>
                <a:latin typeface="Arial MT"/>
                <a:cs typeface="Arial MT"/>
              </a:rPr>
              <a:t>public </a:t>
            </a:r>
            <a:r>
              <a:rPr lang="en-US" sz="1800" spc="10" dirty="0">
                <a:solidFill>
                  <a:srgbClr val="333333"/>
                </a:solidFill>
                <a:latin typeface="Arial MT"/>
                <a:cs typeface="Arial MT"/>
              </a:rPr>
              <a:t> </a:t>
            </a:r>
            <a:r>
              <a:rPr lang="en-US" sz="1800" spc="5" dirty="0">
                <a:solidFill>
                  <a:srgbClr val="333333"/>
                </a:solidFill>
                <a:latin typeface="Arial MT"/>
                <a:cs typeface="Arial MT"/>
              </a:rPr>
              <a:t>criticism</a:t>
            </a:r>
            <a:r>
              <a:rPr lang="en-US" sz="1800" spc="-40" dirty="0">
                <a:solidFill>
                  <a:srgbClr val="333333"/>
                </a:solidFill>
                <a:latin typeface="Arial MT"/>
                <a:cs typeface="Arial MT"/>
              </a:rPr>
              <a:t> </a:t>
            </a:r>
            <a:r>
              <a:rPr lang="en-US" sz="1800" spc="5" dirty="0">
                <a:solidFill>
                  <a:srgbClr val="333333"/>
                </a:solidFill>
                <a:latin typeface="Arial MT"/>
                <a:cs typeface="Arial MT"/>
              </a:rPr>
              <a:t>of</a:t>
            </a:r>
            <a:r>
              <a:rPr lang="en-US" sz="1800" dirty="0">
                <a:solidFill>
                  <a:srgbClr val="333333"/>
                </a:solidFill>
                <a:latin typeface="Arial MT"/>
                <a:cs typeface="Arial MT"/>
              </a:rPr>
              <a:t> </a:t>
            </a:r>
            <a:r>
              <a:rPr lang="en-US" sz="1800" spc="5" dirty="0">
                <a:solidFill>
                  <a:srgbClr val="333333"/>
                </a:solidFill>
                <a:latin typeface="Arial MT"/>
                <a:cs typeface="Arial MT"/>
              </a:rPr>
              <a:t>the</a:t>
            </a:r>
            <a:r>
              <a:rPr lang="en-US" sz="1800" spc="-10" dirty="0">
                <a:solidFill>
                  <a:srgbClr val="333333"/>
                </a:solidFill>
                <a:latin typeface="Arial MT"/>
                <a:cs typeface="Arial MT"/>
              </a:rPr>
              <a:t> </a:t>
            </a:r>
            <a:r>
              <a:rPr lang="en-US" sz="1800" spc="5" dirty="0">
                <a:solidFill>
                  <a:srgbClr val="333333"/>
                </a:solidFill>
                <a:latin typeface="Arial MT"/>
                <a:cs typeface="Arial MT"/>
              </a:rPr>
              <a:t>contest.</a:t>
            </a:r>
          </a:p>
          <a:p>
            <a:pPr marL="297815" marR="5080" indent="-285750" algn="just">
              <a:buSzPct val="75555"/>
              <a:buFont typeface="Wingdings" panose="05000000000000000000" pitchFamily="2" charset="2"/>
              <a:buChar char="§"/>
              <a:tabLst>
                <a:tab pos="258445" algn="l"/>
              </a:tabLst>
            </a:pPr>
            <a:r>
              <a:rPr lang="en-US" sz="1800" spc="5" dirty="0">
                <a:solidFill>
                  <a:srgbClr val="333333"/>
                </a:solidFill>
                <a:latin typeface="Arial MT"/>
              </a:rPr>
              <a:t>Please verify that the ballots are signed with your name on it, Please send the ballot by WhatsApp to the assigned  Ballot Counter as well as to the Chief Judge.</a:t>
            </a: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Picture 1">
            <a:extLst>
              <a:ext uri="{FF2B5EF4-FFF2-40B4-BE49-F238E27FC236}">
                <a16:creationId xmlns:a16="http://schemas.microsoft.com/office/drawing/2014/main" id="{171A1434-3572-FE55-00B9-53B7AC165034}"/>
              </a:ext>
            </a:extLst>
          </p:cNvPr>
          <p:cNvPicPr>
            <a:picLocks noChangeAspect="1"/>
          </p:cNvPicPr>
          <p:nvPr/>
        </p:nvPicPr>
        <p:blipFill>
          <a:blip r:embed="rId3"/>
          <a:stretch>
            <a:fillRect/>
          </a:stretch>
        </p:blipFill>
        <p:spPr>
          <a:xfrm>
            <a:off x="6490884" y="1589651"/>
            <a:ext cx="5515582" cy="1600200"/>
          </a:xfrm>
          <a:prstGeom prst="rect">
            <a:avLst/>
          </a:prstGeom>
        </p:spPr>
      </p:pic>
      <p:pic>
        <p:nvPicPr>
          <p:cNvPr id="9" name="Picture 8">
            <a:extLst>
              <a:ext uri="{FF2B5EF4-FFF2-40B4-BE49-F238E27FC236}">
                <a16:creationId xmlns:a16="http://schemas.microsoft.com/office/drawing/2014/main" id="{3DCCF2A0-A603-73EF-B363-F24A3B64E3BF}"/>
              </a:ext>
            </a:extLst>
          </p:cNvPr>
          <p:cNvPicPr>
            <a:picLocks noChangeAspect="1"/>
          </p:cNvPicPr>
          <p:nvPr/>
        </p:nvPicPr>
        <p:blipFill>
          <a:blip r:embed="rId4"/>
          <a:stretch>
            <a:fillRect/>
          </a:stretch>
        </p:blipFill>
        <p:spPr>
          <a:xfrm>
            <a:off x="6417781" y="3342251"/>
            <a:ext cx="5661787" cy="1524000"/>
          </a:xfrm>
          <a:prstGeom prst="rect">
            <a:avLst/>
          </a:prstGeom>
        </p:spPr>
      </p:pic>
      <p:sp>
        <p:nvSpPr>
          <p:cNvPr id="4" name="TextBox 3">
            <a:extLst>
              <a:ext uri="{FF2B5EF4-FFF2-40B4-BE49-F238E27FC236}">
                <a16:creationId xmlns:a16="http://schemas.microsoft.com/office/drawing/2014/main" id="{6F9A1E8A-0FC1-9EC8-DE33-DF6DF2823418}"/>
              </a:ext>
            </a:extLst>
          </p:cNvPr>
          <p:cNvSpPr txBox="1"/>
          <p:nvPr/>
        </p:nvSpPr>
        <p:spPr>
          <a:xfrm>
            <a:off x="353962" y="6077572"/>
            <a:ext cx="3285350"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31556362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454445" cy="4201549"/>
          </a:xfrm>
        </p:spPr>
        <p:txBody>
          <a:bodyPr>
            <a:normAutofit/>
          </a:bodyPr>
          <a:lstStyle/>
          <a:p>
            <a:pPr marL="0" marR="68580" indent="0" algn="just">
              <a:lnSpc>
                <a:spcPct val="100000"/>
              </a:lnSpc>
              <a:spcBef>
                <a:spcPts val="95"/>
              </a:spcBef>
              <a:buNone/>
              <a:tabLst>
                <a:tab pos="279400" algn="l"/>
              </a:tabLst>
            </a:pPr>
            <a:r>
              <a:rPr lang="en-US" sz="1800" b="1" u="sng" spc="-5" dirty="0">
                <a:solidFill>
                  <a:srgbClr val="333333"/>
                </a:solidFill>
                <a:latin typeface="Arial MT"/>
                <a:cs typeface="Arial MT"/>
              </a:rPr>
              <a:t>Tie Breaker Judge</a:t>
            </a:r>
            <a:r>
              <a:rPr lang="en-US" sz="1800" spc="-5" dirty="0">
                <a:solidFill>
                  <a:srgbClr val="333333"/>
                </a:solidFill>
                <a:latin typeface="Arial MT"/>
                <a:cs typeface="Arial MT"/>
              </a:rPr>
              <a:t>: </a:t>
            </a:r>
          </a:p>
          <a:p>
            <a:pPr marL="50800" marR="68580" algn="just">
              <a:lnSpc>
                <a:spcPct val="100000"/>
              </a:lnSpc>
              <a:spcBef>
                <a:spcPts val="95"/>
              </a:spcBef>
              <a:tabLst>
                <a:tab pos="279400" algn="l"/>
              </a:tabLst>
            </a:pPr>
            <a:endParaRPr lang="en-US" sz="1800" spc="-5" dirty="0">
              <a:solidFill>
                <a:srgbClr val="333333"/>
              </a:solidFill>
              <a:latin typeface="Arial MT"/>
              <a:cs typeface="Arial MT"/>
            </a:endParaRPr>
          </a:p>
          <a:p>
            <a:pPr marL="336550" marR="68580" indent="-285750" algn="just">
              <a:lnSpc>
                <a:spcPct val="100000"/>
              </a:lnSpc>
              <a:spcBef>
                <a:spcPts val="95"/>
              </a:spcBef>
              <a:buFont typeface="Wingdings" panose="05000000000000000000" pitchFamily="2" charset="2"/>
              <a:buChar char="§"/>
              <a:tabLst>
                <a:tab pos="279400" algn="l"/>
              </a:tabLst>
            </a:pPr>
            <a:r>
              <a:rPr lang="en-US" sz="1800" spc="-5" dirty="0">
                <a:solidFill>
                  <a:srgbClr val="333333"/>
                </a:solidFill>
                <a:latin typeface="Arial MT"/>
                <a:cs typeface="Arial MT"/>
              </a:rPr>
              <a:t>As</a:t>
            </a:r>
            <a:r>
              <a:rPr lang="en-US" sz="1800" spc="445" dirty="0">
                <a:solidFill>
                  <a:srgbClr val="333333"/>
                </a:solidFill>
                <a:latin typeface="Arial MT"/>
                <a:cs typeface="Arial MT"/>
              </a:rPr>
              <a:t> </a:t>
            </a:r>
            <a:r>
              <a:rPr lang="en-US" sz="1800" spc="-5" dirty="0">
                <a:solidFill>
                  <a:srgbClr val="333333"/>
                </a:solidFill>
                <a:latin typeface="Arial MT"/>
                <a:cs typeface="Arial MT"/>
              </a:rPr>
              <a:t>Tie</a:t>
            </a:r>
            <a:r>
              <a:rPr lang="en-US" sz="1800" spc="455" dirty="0">
                <a:solidFill>
                  <a:srgbClr val="333333"/>
                </a:solidFill>
                <a:latin typeface="Arial MT"/>
                <a:cs typeface="Arial MT"/>
              </a:rPr>
              <a:t> </a:t>
            </a:r>
            <a:r>
              <a:rPr lang="en-US" sz="1800" dirty="0">
                <a:solidFill>
                  <a:srgbClr val="333333"/>
                </a:solidFill>
                <a:latin typeface="Arial MT"/>
                <a:cs typeface="Arial MT"/>
              </a:rPr>
              <a:t>Breaking</a:t>
            </a:r>
            <a:r>
              <a:rPr lang="en-US" sz="1800" spc="440" dirty="0">
                <a:solidFill>
                  <a:srgbClr val="333333"/>
                </a:solidFill>
                <a:latin typeface="Arial MT"/>
                <a:cs typeface="Arial MT"/>
              </a:rPr>
              <a:t> </a:t>
            </a:r>
            <a:r>
              <a:rPr lang="en-US" sz="1800" spc="-5" dirty="0">
                <a:solidFill>
                  <a:srgbClr val="333333"/>
                </a:solidFill>
                <a:latin typeface="Arial MT"/>
                <a:cs typeface="Arial MT"/>
              </a:rPr>
              <a:t>Judge,</a:t>
            </a:r>
            <a:r>
              <a:rPr lang="en-US" sz="1800" spc="445" dirty="0">
                <a:solidFill>
                  <a:srgbClr val="333333"/>
                </a:solidFill>
                <a:latin typeface="Arial MT"/>
                <a:cs typeface="Arial MT"/>
              </a:rPr>
              <a:t> </a:t>
            </a:r>
            <a:r>
              <a:rPr lang="en-US" sz="1800" spc="-5" dirty="0">
                <a:solidFill>
                  <a:srgbClr val="333333"/>
                </a:solidFill>
                <a:latin typeface="Arial MT"/>
                <a:cs typeface="Arial MT"/>
              </a:rPr>
              <a:t>you</a:t>
            </a:r>
            <a:r>
              <a:rPr lang="en-US" sz="1800" spc="465" dirty="0">
                <a:solidFill>
                  <a:srgbClr val="333333"/>
                </a:solidFill>
                <a:latin typeface="Arial MT"/>
                <a:cs typeface="Arial MT"/>
              </a:rPr>
              <a:t> </a:t>
            </a:r>
            <a:r>
              <a:rPr lang="en-US" sz="1800" spc="-5" dirty="0">
                <a:solidFill>
                  <a:srgbClr val="333333"/>
                </a:solidFill>
                <a:latin typeface="Arial MT"/>
                <a:cs typeface="Arial MT"/>
              </a:rPr>
              <a:t>will rank</a:t>
            </a:r>
            <a:r>
              <a:rPr lang="en-US" sz="1800" spc="455" dirty="0">
                <a:solidFill>
                  <a:srgbClr val="333333"/>
                </a:solidFill>
                <a:latin typeface="Arial MT"/>
                <a:cs typeface="Arial MT"/>
              </a:rPr>
              <a:t> </a:t>
            </a:r>
            <a:r>
              <a:rPr lang="en-US" sz="1800" b="1" spc="-5" dirty="0">
                <a:solidFill>
                  <a:srgbClr val="333333"/>
                </a:solidFill>
                <a:latin typeface="Arial"/>
                <a:cs typeface="Arial"/>
              </a:rPr>
              <a:t>all </a:t>
            </a:r>
            <a:r>
              <a:rPr lang="en-US" sz="1800" b="1" spc="-600" dirty="0">
                <a:solidFill>
                  <a:srgbClr val="333333"/>
                </a:solidFill>
                <a:latin typeface="Arial"/>
                <a:cs typeface="Arial"/>
              </a:rPr>
              <a:t> </a:t>
            </a:r>
            <a:r>
              <a:rPr lang="en-US" sz="1800" spc="-5" dirty="0">
                <a:solidFill>
                  <a:srgbClr val="333333"/>
                </a:solidFill>
                <a:latin typeface="Arial MT"/>
                <a:cs typeface="Arial MT"/>
              </a:rPr>
              <a:t>the</a:t>
            </a:r>
            <a:r>
              <a:rPr lang="en-US" sz="1800" dirty="0">
                <a:solidFill>
                  <a:srgbClr val="333333"/>
                </a:solidFill>
                <a:latin typeface="Arial MT"/>
                <a:cs typeface="Arial MT"/>
              </a:rPr>
              <a:t> </a:t>
            </a:r>
            <a:r>
              <a:rPr lang="en-US" sz="1800" spc="-5" dirty="0">
                <a:solidFill>
                  <a:srgbClr val="333333"/>
                </a:solidFill>
                <a:latin typeface="Arial MT"/>
                <a:cs typeface="Arial MT"/>
              </a:rPr>
              <a:t>contestants,</a:t>
            </a:r>
            <a:r>
              <a:rPr lang="en-US" sz="1800" dirty="0">
                <a:solidFill>
                  <a:srgbClr val="333333"/>
                </a:solidFill>
                <a:latin typeface="Arial MT"/>
                <a:cs typeface="Arial MT"/>
              </a:rPr>
              <a:t> </a:t>
            </a:r>
            <a:r>
              <a:rPr lang="en-US" sz="1800" spc="-5" dirty="0">
                <a:solidFill>
                  <a:srgbClr val="333333"/>
                </a:solidFill>
                <a:latin typeface="Arial MT"/>
                <a:cs typeface="Arial MT"/>
              </a:rPr>
              <a:t>not</a:t>
            </a:r>
            <a:r>
              <a:rPr lang="en-US" sz="1800" dirty="0">
                <a:solidFill>
                  <a:srgbClr val="333333"/>
                </a:solidFill>
                <a:latin typeface="Arial MT"/>
                <a:cs typeface="Arial MT"/>
              </a:rPr>
              <a:t> </a:t>
            </a:r>
            <a:r>
              <a:rPr lang="en-US" sz="1800" spc="-5" dirty="0">
                <a:solidFill>
                  <a:srgbClr val="333333"/>
                </a:solidFill>
                <a:latin typeface="Arial MT"/>
                <a:cs typeface="Arial MT"/>
              </a:rPr>
              <a:t>just</a:t>
            </a:r>
            <a:r>
              <a:rPr lang="en-US" sz="1800" dirty="0">
                <a:solidFill>
                  <a:srgbClr val="333333"/>
                </a:solidFill>
                <a:latin typeface="Arial MT"/>
                <a:cs typeface="Arial MT"/>
              </a:rPr>
              <a:t> </a:t>
            </a:r>
            <a:r>
              <a:rPr lang="en-US" sz="1800" spc="-5" dirty="0">
                <a:solidFill>
                  <a:srgbClr val="333333"/>
                </a:solidFill>
                <a:latin typeface="Arial MT"/>
                <a:cs typeface="Arial MT"/>
              </a:rPr>
              <a:t>the</a:t>
            </a:r>
            <a:r>
              <a:rPr lang="en-US" sz="1800" dirty="0">
                <a:solidFill>
                  <a:srgbClr val="333333"/>
                </a:solidFill>
                <a:latin typeface="Arial MT"/>
                <a:cs typeface="Arial MT"/>
              </a:rPr>
              <a:t> 1</a:t>
            </a:r>
            <a:r>
              <a:rPr lang="en-US" sz="1800" baseline="24904" dirty="0">
                <a:solidFill>
                  <a:srgbClr val="333333"/>
                </a:solidFill>
                <a:latin typeface="Arial MT"/>
                <a:cs typeface="Arial MT"/>
              </a:rPr>
              <a:t>st</a:t>
            </a:r>
            <a:r>
              <a:rPr lang="en-US" sz="1800" dirty="0">
                <a:solidFill>
                  <a:srgbClr val="333333"/>
                </a:solidFill>
                <a:latin typeface="Arial MT"/>
                <a:cs typeface="Arial MT"/>
              </a:rPr>
              <a:t>,</a:t>
            </a:r>
            <a:r>
              <a:rPr lang="en-US" sz="1800" spc="5" dirty="0">
                <a:solidFill>
                  <a:srgbClr val="333333"/>
                </a:solidFill>
                <a:latin typeface="Arial MT"/>
                <a:cs typeface="Arial MT"/>
              </a:rPr>
              <a:t> </a:t>
            </a:r>
            <a:r>
              <a:rPr lang="en-US" sz="1800" dirty="0">
                <a:solidFill>
                  <a:srgbClr val="333333"/>
                </a:solidFill>
                <a:latin typeface="Arial MT"/>
                <a:cs typeface="Arial MT"/>
              </a:rPr>
              <a:t>2</a:t>
            </a:r>
            <a:r>
              <a:rPr lang="en-US" sz="1800" baseline="24904" dirty="0">
                <a:solidFill>
                  <a:srgbClr val="333333"/>
                </a:solidFill>
                <a:latin typeface="Arial MT"/>
                <a:cs typeface="Arial MT"/>
              </a:rPr>
              <a:t>nd</a:t>
            </a:r>
            <a:r>
              <a:rPr lang="en-US" sz="1800" spc="7" baseline="24904" dirty="0">
                <a:solidFill>
                  <a:srgbClr val="333333"/>
                </a:solidFill>
                <a:latin typeface="Arial MT"/>
                <a:cs typeface="Arial MT"/>
              </a:rPr>
              <a:t> </a:t>
            </a:r>
            <a:r>
              <a:rPr lang="en-US" sz="1800" spc="-5" dirty="0">
                <a:solidFill>
                  <a:srgbClr val="333333"/>
                </a:solidFill>
                <a:latin typeface="Arial MT"/>
                <a:cs typeface="Arial MT"/>
              </a:rPr>
              <a:t>and</a:t>
            </a:r>
            <a:r>
              <a:rPr lang="en-US" sz="1800" spc="600" dirty="0">
                <a:solidFill>
                  <a:srgbClr val="333333"/>
                </a:solidFill>
                <a:latin typeface="Arial MT"/>
                <a:cs typeface="Arial MT"/>
              </a:rPr>
              <a:t> </a:t>
            </a:r>
            <a:r>
              <a:rPr lang="en-US" sz="1800" dirty="0">
                <a:solidFill>
                  <a:srgbClr val="333333"/>
                </a:solidFill>
                <a:latin typeface="Arial MT"/>
                <a:cs typeface="Arial MT"/>
              </a:rPr>
              <a:t>3</a:t>
            </a:r>
            <a:r>
              <a:rPr lang="en-US" sz="1800" baseline="24904" dirty="0">
                <a:solidFill>
                  <a:srgbClr val="333333"/>
                </a:solidFill>
                <a:latin typeface="Arial MT"/>
                <a:cs typeface="Arial MT"/>
              </a:rPr>
              <a:t>rd </a:t>
            </a:r>
            <a:r>
              <a:rPr lang="en-US" sz="1800" spc="-585" baseline="24904" dirty="0">
                <a:solidFill>
                  <a:srgbClr val="333333"/>
                </a:solidFill>
                <a:latin typeface="Arial MT"/>
                <a:cs typeface="Arial MT"/>
              </a:rPr>
              <a:t> </a:t>
            </a:r>
            <a:r>
              <a:rPr lang="en-US" sz="1800" spc="-5" dirty="0">
                <a:solidFill>
                  <a:srgbClr val="333333"/>
                </a:solidFill>
                <a:latin typeface="Arial MT"/>
                <a:cs typeface="Arial MT"/>
              </a:rPr>
              <a:t>place</a:t>
            </a:r>
            <a:r>
              <a:rPr lang="en-US" sz="1800" dirty="0">
                <a:solidFill>
                  <a:srgbClr val="333333"/>
                </a:solidFill>
                <a:latin typeface="Arial MT"/>
                <a:cs typeface="Arial MT"/>
              </a:rPr>
              <a:t> </a:t>
            </a:r>
            <a:r>
              <a:rPr lang="en-US" sz="1800" spc="-5" dirty="0">
                <a:solidFill>
                  <a:srgbClr val="333333"/>
                </a:solidFill>
                <a:latin typeface="Arial MT"/>
                <a:cs typeface="Arial MT"/>
              </a:rPr>
              <a:t>winners.</a:t>
            </a:r>
            <a:endParaRPr lang="en-US" sz="1800" dirty="0">
              <a:latin typeface="Arial MT"/>
              <a:cs typeface="Arial MT"/>
            </a:endParaRPr>
          </a:p>
          <a:p>
            <a:pPr marL="336550" indent="-285750" algn="just">
              <a:lnSpc>
                <a:spcPct val="100000"/>
              </a:lnSpc>
              <a:spcBef>
                <a:spcPts val="1000"/>
              </a:spcBef>
              <a:buFont typeface="Wingdings" panose="05000000000000000000" pitchFamily="2" charset="2"/>
              <a:buChar char="§"/>
              <a:tabLst>
                <a:tab pos="279400" algn="l"/>
              </a:tabLst>
            </a:pPr>
            <a:r>
              <a:rPr lang="en-US" sz="1800" spc="-5" dirty="0">
                <a:solidFill>
                  <a:srgbClr val="333333"/>
                </a:solidFill>
                <a:latin typeface="Arial MT"/>
                <a:cs typeface="Arial MT"/>
              </a:rPr>
              <a:t>You</a:t>
            </a:r>
            <a:r>
              <a:rPr lang="en-US" sz="1800" spc="555" dirty="0">
                <a:solidFill>
                  <a:srgbClr val="333333"/>
                </a:solidFill>
                <a:latin typeface="Arial MT"/>
                <a:cs typeface="Arial MT"/>
              </a:rPr>
              <a:t> </a:t>
            </a:r>
            <a:r>
              <a:rPr lang="en-US" sz="1800" spc="-5" dirty="0">
                <a:solidFill>
                  <a:srgbClr val="333333"/>
                </a:solidFill>
                <a:latin typeface="Arial MT"/>
                <a:cs typeface="Arial MT"/>
              </a:rPr>
              <a:t>will</a:t>
            </a:r>
            <a:r>
              <a:rPr lang="en-US" sz="1800" spc="565" dirty="0">
                <a:solidFill>
                  <a:srgbClr val="333333"/>
                </a:solidFill>
                <a:latin typeface="Arial MT"/>
                <a:cs typeface="Arial MT"/>
              </a:rPr>
              <a:t> </a:t>
            </a:r>
            <a:r>
              <a:rPr lang="en-US" sz="1800" spc="-5" dirty="0">
                <a:solidFill>
                  <a:srgbClr val="333333"/>
                </a:solidFill>
                <a:latin typeface="Arial MT"/>
                <a:cs typeface="Arial MT"/>
              </a:rPr>
              <a:t>share</a:t>
            </a:r>
            <a:r>
              <a:rPr lang="en-US" sz="1800" spc="565" dirty="0">
                <a:solidFill>
                  <a:srgbClr val="333333"/>
                </a:solidFill>
                <a:latin typeface="Arial MT"/>
                <a:cs typeface="Arial MT"/>
              </a:rPr>
              <a:t> </a:t>
            </a:r>
            <a:r>
              <a:rPr lang="en-US" sz="1800" spc="-5" dirty="0">
                <a:solidFill>
                  <a:srgbClr val="333333"/>
                </a:solidFill>
                <a:latin typeface="Arial MT"/>
                <a:cs typeface="Arial MT"/>
              </a:rPr>
              <a:t>the</a:t>
            </a:r>
            <a:r>
              <a:rPr lang="en-US" sz="1800" spc="570" dirty="0">
                <a:solidFill>
                  <a:srgbClr val="333333"/>
                </a:solidFill>
                <a:latin typeface="Arial MT"/>
                <a:cs typeface="Arial MT"/>
              </a:rPr>
              <a:t> </a:t>
            </a:r>
            <a:r>
              <a:rPr lang="en-US" sz="1800" spc="-5" dirty="0">
                <a:solidFill>
                  <a:srgbClr val="333333"/>
                </a:solidFill>
                <a:latin typeface="Arial MT"/>
                <a:cs typeface="Arial MT"/>
              </a:rPr>
              <a:t>ballot</a:t>
            </a:r>
            <a:r>
              <a:rPr lang="en-US" sz="1800" spc="560" dirty="0">
                <a:solidFill>
                  <a:srgbClr val="333333"/>
                </a:solidFill>
                <a:latin typeface="Arial MT"/>
                <a:cs typeface="Arial MT"/>
              </a:rPr>
              <a:t> </a:t>
            </a:r>
            <a:r>
              <a:rPr lang="en-US" sz="1800" dirty="0">
                <a:solidFill>
                  <a:srgbClr val="333333"/>
                </a:solidFill>
                <a:latin typeface="Arial MT"/>
                <a:cs typeface="Arial MT"/>
              </a:rPr>
              <a:t>only</a:t>
            </a:r>
            <a:r>
              <a:rPr lang="en-US" sz="1800" spc="555" dirty="0">
                <a:solidFill>
                  <a:srgbClr val="333333"/>
                </a:solidFill>
                <a:latin typeface="Arial MT"/>
                <a:cs typeface="Arial MT"/>
              </a:rPr>
              <a:t> </a:t>
            </a:r>
            <a:r>
              <a:rPr lang="en-US" sz="1800" spc="-5" dirty="0">
                <a:solidFill>
                  <a:srgbClr val="333333"/>
                </a:solidFill>
                <a:latin typeface="Arial MT"/>
                <a:cs typeface="Arial MT"/>
              </a:rPr>
              <a:t>with</a:t>
            </a:r>
            <a:r>
              <a:rPr lang="en-US" sz="1800" spc="560" dirty="0">
                <a:solidFill>
                  <a:srgbClr val="333333"/>
                </a:solidFill>
                <a:latin typeface="Arial MT"/>
                <a:cs typeface="Arial MT"/>
              </a:rPr>
              <a:t> </a:t>
            </a:r>
            <a:r>
              <a:rPr lang="en-US" sz="1800" spc="-5" dirty="0">
                <a:solidFill>
                  <a:srgbClr val="333333"/>
                </a:solidFill>
                <a:latin typeface="Arial MT"/>
                <a:cs typeface="Arial MT"/>
              </a:rPr>
              <a:t>the</a:t>
            </a:r>
            <a:r>
              <a:rPr lang="en-US" sz="1800" spc="555" dirty="0">
                <a:solidFill>
                  <a:srgbClr val="333333"/>
                </a:solidFill>
                <a:latin typeface="Arial MT"/>
                <a:cs typeface="Arial MT"/>
              </a:rPr>
              <a:t> </a:t>
            </a:r>
            <a:r>
              <a:rPr lang="en-US" sz="1800" spc="-5" dirty="0">
                <a:solidFill>
                  <a:srgbClr val="333333"/>
                </a:solidFill>
                <a:latin typeface="Arial MT"/>
                <a:cs typeface="Arial MT"/>
              </a:rPr>
              <a:t>Chief</a:t>
            </a:r>
            <a:r>
              <a:rPr lang="en-US" sz="1800" dirty="0">
                <a:latin typeface="Arial MT"/>
                <a:cs typeface="Arial MT"/>
              </a:rPr>
              <a:t> </a:t>
            </a:r>
            <a:r>
              <a:rPr lang="en-US" sz="1800" spc="-5" dirty="0">
                <a:solidFill>
                  <a:srgbClr val="333333"/>
                </a:solidFill>
                <a:latin typeface="Arial MT"/>
                <a:cs typeface="Arial MT"/>
              </a:rPr>
              <a:t>Judge</a:t>
            </a:r>
            <a:r>
              <a:rPr lang="en-US" sz="1800" dirty="0">
                <a:solidFill>
                  <a:srgbClr val="333333"/>
                </a:solidFill>
                <a:latin typeface="Arial MT"/>
                <a:cs typeface="Arial MT"/>
              </a:rPr>
              <a:t> </a:t>
            </a:r>
            <a:r>
              <a:rPr lang="en-US" sz="1800" spc="-5" dirty="0">
                <a:solidFill>
                  <a:srgbClr val="333333"/>
                </a:solidFill>
                <a:latin typeface="Arial MT"/>
                <a:cs typeface="Arial MT"/>
              </a:rPr>
              <a:t>and</a:t>
            </a:r>
            <a:r>
              <a:rPr lang="en-US" sz="1800" dirty="0">
                <a:solidFill>
                  <a:srgbClr val="333333"/>
                </a:solidFill>
                <a:latin typeface="Arial MT"/>
                <a:cs typeface="Arial MT"/>
              </a:rPr>
              <a:t> </a:t>
            </a:r>
            <a:r>
              <a:rPr lang="en-US" sz="1800" spc="-5" dirty="0">
                <a:solidFill>
                  <a:srgbClr val="333333"/>
                </a:solidFill>
                <a:latin typeface="Arial MT"/>
                <a:cs typeface="Arial MT"/>
              </a:rPr>
              <a:t>not</a:t>
            </a:r>
            <a:r>
              <a:rPr lang="en-US" sz="1800" spc="10" dirty="0">
                <a:solidFill>
                  <a:srgbClr val="333333"/>
                </a:solidFill>
                <a:latin typeface="Arial MT"/>
                <a:cs typeface="Arial MT"/>
              </a:rPr>
              <a:t> </a:t>
            </a:r>
            <a:r>
              <a:rPr lang="en-US" sz="1800" spc="-5" dirty="0">
                <a:solidFill>
                  <a:srgbClr val="333333"/>
                </a:solidFill>
                <a:latin typeface="Arial MT"/>
                <a:cs typeface="Arial MT"/>
              </a:rPr>
              <a:t>with</a:t>
            </a:r>
            <a:r>
              <a:rPr lang="en-US" sz="1800" dirty="0">
                <a:solidFill>
                  <a:srgbClr val="333333"/>
                </a:solidFill>
                <a:latin typeface="Arial MT"/>
                <a:cs typeface="Arial MT"/>
              </a:rPr>
              <a:t> Ballot</a:t>
            </a:r>
            <a:r>
              <a:rPr lang="en-US" sz="1800" spc="-5" dirty="0">
                <a:solidFill>
                  <a:srgbClr val="333333"/>
                </a:solidFill>
                <a:latin typeface="Arial MT"/>
                <a:cs typeface="Arial MT"/>
              </a:rPr>
              <a:t> Counters.</a:t>
            </a:r>
            <a:endParaRPr lang="en-US" sz="1800" dirty="0">
              <a:latin typeface="Arial MT"/>
              <a:cs typeface="Arial MT"/>
            </a:endParaRPr>
          </a:p>
          <a:p>
            <a:pPr marL="336550" indent="-285750" algn="just">
              <a:lnSpc>
                <a:spcPct val="100000"/>
              </a:lnSpc>
              <a:spcBef>
                <a:spcPts val="1000"/>
              </a:spcBef>
              <a:buFont typeface="Wingdings" panose="05000000000000000000" pitchFamily="2" charset="2"/>
              <a:buChar char="§"/>
              <a:tabLst>
                <a:tab pos="279400" algn="l"/>
              </a:tabLst>
            </a:pPr>
            <a:r>
              <a:rPr lang="en-US" sz="1800" spc="-5" dirty="0">
                <a:solidFill>
                  <a:srgbClr val="333333"/>
                </a:solidFill>
                <a:latin typeface="Arial MT"/>
                <a:cs typeface="Arial MT"/>
              </a:rPr>
              <a:t>You</a:t>
            </a:r>
            <a:r>
              <a:rPr lang="en-US" sz="1800" spc="5" dirty="0">
                <a:solidFill>
                  <a:srgbClr val="333333"/>
                </a:solidFill>
                <a:latin typeface="Arial MT"/>
                <a:cs typeface="Arial MT"/>
              </a:rPr>
              <a:t> </a:t>
            </a:r>
            <a:r>
              <a:rPr lang="en-US" sz="1800" spc="-5" dirty="0">
                <a:solidFill>
                  <a:srgbClr val="333333"/>
                </a:solidFill>
                <a:latin typeface="Arial MT"/>
                <a:cs typeface="Arial MT"/>
              </a:rPr>
              <a:t>shall</a:t>
            </a:r>
            <a:r>
              <a:rPr lang="en-US" sz="1800" spc="5" dirty="0">
                <a:solidFill>
                  <a:srgbClr val="333333"/>
                </a:solidFill>
                <a:latin typeface="Arial MT"/>
                <a:cs typeface="Arial MT"/>
              </a:rPr>
              <a:t> </a:t>
            </a:r>
            <a:r>
              <a:rPr lang="en-US" sz="1800" spc="-5" dirty="0">
                <a:solidFill>
                  <a:srgbClr val="333333"/>
                </a:solidFill>
                <a:latin typeface="Arial MT"/>
                <a:cs typeface="Arial MT"/>
              </a:rPr>
              <a:t>not</a:t>
            </a:r>
            <a:r>
              <a:rPr lang="en-US" sz="1800" dirty="0">
                <a:solidFill>
                  <a:srgbClr val="333333"/>
                </a:solidFill>
                <a:latin typeface="Arial MT"/>
                <a:cs typeface="Arial MT"/>
              </a:rPr>
              <a:t> </a:t>
            </a:r>
            <a:r>
              <a:rPr lang="en-US" sz="1800" spc="-5" dirty="0">
                <a:solidFill>
                  <a:srgbClr val="333333"/>
                </a:solidFill>
                <a:latin typeface="Arial MT"/>
                <a:cs typeface="Arial MT"/>
              </a:rPr>
              <a:t>participate</a:t>
            </a:r>
            <a:r>
              <a:rPr lang="en-US" sz="1800" spc="20" dirty="0">
                <a:solidFill>
                  <a:srgbClr val="333333"/>
                </a:solidFill>
                <a:latin typeface="Arial MT"/>
                <a:cs typeface="Arial MT"/>
              </a:rPr>
              <a:t> </a:t>
            </a:r>
            <a:r>
              <a:rPr lang="en-US" sz="1800" spc="-5" dirty="0">
                <a:solidFill>
                  <a:srgbClr val="333333"/>
                </a:solidFill>
                <a:latin typeface="Arial MT"/>
                <a:cs typeface="Arial MT"/>
              </a:rPr>
              <a:t>in</a:t>
            </a:r>
            <a:r>
              <a:rPr lang="en-US" sz="1800" dirty="0">
                <a:solidFill>
                  <a:srgbClr val="333333"/>
                </a:solidFill>
                <a:latin typeface="Arial MT"/>
                <a:cs typeface="Arial MT"/>
              </a:rPr>
              <a:t> </a:t>
            </a:r>
            <a:r>
              <a:rPr lang="en-US" sz="1800" spc="-5" dirty="0">
                <a:solidFill>
                  <a:srgbClr val="333333"/>
                </a:solidFill>
                <a:latin typeface="Arial MT"/>
                <a:cs typeface="Arial MT"/>
              </a:rPr>
              <a:t>the</a:t>
            </a:r>
            <a:r>
              <a:rPr lang="en-US" sz="1800" spc="5" dirty="0">
                <a:solidFill>
                  <a:srgbClr val="333333"/>
                </a:solidFill>
                <a:latin typeface="Arial MT"/>
                <a:cs typeface="Arial MT"/>
              </a:rPr>
              <a:t> </a:t>
            </a:r>
            <a:r>
              <a:rPr lang="en-US" sz="1800" spc="-5" dirty="0">
                <a:solidFill>
                  <a:srgbClr val="333333"/>
                </a:solidFill>
                <a:latin typeface="Arial MT"/>
                <a:cs typeface="Arial MT"/>
              </a:rPr>
              <a:t>Protest.</a:t>
            </a:r>
            <a:endParaRPr lang="en-US" sz="1800" dirty="0">
              <a:latin typeface="Arial MT"/>
              <a:cs typeface="Arial MT"/>
            </a:endParaRPr>
          </a:p>
          <a:p>
            <a:pPr marL="336550" marR="70485" indent="-285750" algn="just">
              <a:lnSpc>
                <a:spcPct val="100000"/>
              </a:lnSpc>
              <a:spcBef>
                <a:spcPts val="1005"/>
              </a:spcBef>
              <a:buFont typeface="Wingdings" panose="05000000000000000000" pitchFamily="2" charset="2"/>
              <a:buChar char="§"/>
              <a:tabLst>
                <a:tab pos="279400" algn="l"/>
              </a:tabLst>
            </a:pPr>
            <a:r>
              <a:rPr lang="en-US" sz="1800" spc="-5" dirty="0">
                <a:solidFill>
                  <a:srgbClr val="333333"/>
                </a:solidFill>
                <a:latin typeface="Arial MT"/>
                <a:cs typeface="Arial MT"/>
              </a:rPr>
              <a:t>Your ballot will be used in case of a tie for </a:t>
            </a:r>
            <a:r>
              <a:rPr lang="en-US" sz="1800" dirty="0">
                <a:solidFill>
                  <a:srgbClr val="333333"/>
                </a:solidFill>
                <a:latin typeface="Arial MT"/>
                <a:cs typeface="Arial MT"/>
              </a:rPr>
              <a:t>1</a:t>
            </a:r>
            <a:r>
              <a:rPr lang="en-US" sz="1800" baseline="24904" dirty="0">
                <a:solidFill>
                  <a:srgbClr val="333333"/>
                </a:solidFill>
                <a:latin typeface="Arial MT"/>
                <a:cs typeface="Arial MT"/>
              </a:rPr>
              <a:t>st</a:t>
            </a:r>
            <a:r>
              <a:rPr lang="en-US" sz="1800" dirty="0">
                <a:solidFill>
                  <a:srgbClr val="333333"/>
                </a:solidFill>
                <a:latin typeface="Arial MT"/>
                <a:cs typeface="Arial MT"/>
              </a:rPr>
              <a:t>, </a:t>
            </a:r>
            <a:r>
              <a:rPr lang="en-US" sz="1800" spc="5" dirty="0">
                <a:solidFill>
                  <a:srgbClr val="333333"/>
                </a:solidFill>
                <a:latin typeface="Arial MT"/>
                <a:cs typeface="Arial MT"/>
              </a:rPr>
              <a:t> </a:t>
            </a:r>
            <a:r>
              <a:rPr lang="en-US" sz="1800" dirty="0">
                <a:solidFill>
                  <a:srgbClr val="333333"/>
                </a:solidFill>
                <a:latin typeface="Arial MT"/>
                <a:cs typeface="Arial MT"/>
              </a:rPr>
              <a:t>2</a:t>
            </a:r>
            <a:r>
              <a:rPr lang="en-US" sz="1800" baseline="24904" dirty="0">
                <a:solidFill>
                  <a:srgbClr val="333333"/>
                </a:solidFill>
                <a:latin typeface="Arial MT"/>
                <a:cs typeface="Arial MT"/>
              </a:rPr>
              <a:t>nd</a:t>
            </a:r>
            <a:r>
              <a:rPr lang="en-US" sz="1800" spc="315" baseline="24904" dirty="0">
                <a:solidFill>
                  <a:srgbClr val="333333"/>
                </a:solidFill>
                <a:latin typeface="Arial MT"/>
                <a:cs typeface="Arial MT"/>
              </a:rPr>
              <a:t> </a:t>
            </a:r>
            <a:r>
              <a:rPr lang="en-US" sz="1800" spc="-5" dirty="0">
                <a:solidFill>
                  <a:srgbClr val="333333"/>
                </a:solidFill>
                <a:latin typeface="Arial MT"/>
                <a:cs typeface="Arial MT"/>
              </a:rPr>
              <a:t>and</a:t>
            </a:r>
            <a:r>
              <a:rPr lang="en-US" sz="1800" spc="5" dirty="0">
                <a:solidFill>
                  <a:srgbClr val="333333"/>
                </a:solidFill>
                <a:latin typeface="Arial MT"/>
                <a:cs typeface="Arial MT"/>
              </a:rPr>
              <a:t> </a:t>
            </a:r>
            <a:r>
              <a:rPr lang="en-US" sz="1800" dirty="0">
                <a:solidFill>
                  <a:srgbClr val="333333"/>
                </a:solidFill>
                <a:latin typeface="Arial MT"/>
                <a:cs typeface="Arial MT"/>
              </a:rPr>
              <a:t>3</a:t>
            </a:r>
            <a:r>
              <a:rPr lang="en-US" sz="1800" baseline="24904" dirty="0">
                <a:solidFill>
                  <a:srgbClr val="333333"/>
                </a:solidFill>
                <a:latin typeface="Arial MT"/>
                <a:cs typeface="Arial MT"/>
              </a:rPr>
              <a:t>rd</a:t>
            </a:r>
            <a:r>
              <a:rPr lang="en-US" sz="1800" spc="300" baseline="24904" dirty="0">
                <a:solidFill>
                  <a:srgbClr val="333333"/>
                </a:solidFill>
                <a:latin typeface="Arial MT"/>
                <a:cs typeface="Arial MT"/>
              </a:rPr>
              <a:t> </a:t>
            </a:r>
            <a:r>
              <a:rPr lang="en-US" sz="1800" spc="-5" dirty="0">
                <a:solidFill>
                  <a:srgbClr val="333333"/>
                </a:solidFill>
                <a:latin typeface="Arial MT"/>
                <a:cs typeface="Arial MT"/>
              </a:rPr>
              <a:t>place</a:t>
            </a:r>
            <a:r>
              <a:rPr lang="en-US" sz="1800" spc="10" dirty="0">
                <a:solidFill>
                  <a:srgbClr val="333333"/>
                </a:solidFill>
                <a:latin typeface="Arial MT"/>
                <a:cs typeface="Arial MT"/>
              </a:rPr>
              <a:t> </a:t>
            </a:r>
            <a:r>
              <a:rPr lang="en-US" sz="1800" spc="-5" dirty="0">
                <a:solidFill>
                  <a:srgbClr val="333333"/>
                </a:solidFill>
                <a:latin typeface="Arial MT"/>
                <a:cs typeface="Arial MT"/>
              </a:rPr>
              <a:t>and</a:t>
            </a:r>
            <a:r>
              <a:rPr lang="en-US" sz="1800" spc="10" dirty="0">
                <a:solidFill>
                  <a:srgbClr val="333333"/>
                </a:solidFill>
                <a:latin typeface="Arial MT"/>
                <a:cs typeface="Arial MT"/>
              </a:rPr>
              <a:t> </a:t>
            </a:r>
            <a:r>
              <a:rPr lang="en-US" sz="1800" spc="-5" dirty="0">
                <a:solidFill>
                  <a:srgbClr val="333333"/>
                </a:solidFill>
                <a:latin typeface="Arial MT"/>
                <a:cs typeface="Arial MT"/>
              </a:rPr>
              <a:t>for</a:t>
            </a:r>
            <a:r>
              <a:rPr lang="en-US" sz="1800" spc="20" dirty="0">
                <a:solidFill>
                  <a:srgbClr val="333333"/>
                </a:solidFill>
                <a:latin typeface="Arial MT"/>
                <a:cs typeface="Arial MT"/>
              </a:rPr>
              <a:t> </a:t>
            </a:r>
            <a:r>
              <a:rPr lang="en-US" sz="1800" spc="-5" dirty="0">
                <a:solidFill>
                  <a:srgbClr val="333333"/>
                </a:solidFill>
                <a:latin typeface="Arial MT"/>
                <a:cs typeface="Arial MT"/>
              </a:rPr>
              <a:t>subsequent</a:t>
            </a:r>
            <a:r>
              <a:rPr lang="en-US" sz="1800" spc="20" dirty="0">
                <a:solidFill>
                  <a:srgbClr val="333333"/>
                </a:solidFill>
                <a:latin typeface="Arial MT"/>
                <a:cs typeface="Arial MT"/>
              </a:rPr>
              <a:t> </a:t>
            </a:r>
            <a:r>
              <a:rPr lang="en-US" sz="1800" spc="-5" dirty="0">
                <a:solidFill>
                  <a:srgbClr val="333333"/>
                </a:solidFill>
                <a:latin typeface="Arial MT"/>
                <a:cs typeface="Arial MT"/>
              </a:rPr>
              <a:t>positions.</a:t>
            </a:r>
            <a:endParaRPr lang="en-US" sz="180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3285350"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Picture 1">
            <a:extLst>
              <a:ext uri="{FF2B5EF4-FFF2-40B4-BE49-F238E27FC236}">
                <a16:creationId xmlns:a16="http://schemas.microsoft.com/office/drawing/2014/main" id="{C9E78D85-1EE2-F98F-3D68-A71A87B846D9}"/>
              </a:ext>
            </a:extLst>
          </p:cNvPr>
          <p:cNvPicPr>
            <a:picLocks noChangeAspect="1"/>
          </p:cNvPicPr>
          <p:nvPr/>
        </p:nvPicPr>
        <p:blipFill>
          <a:blip r:embed="rId3"/>
          <a:stretch>
            <a:fillRect/>
          </a:stretch>
        </p:blipFill>
        <p:spPr>
          <a:xfrm>
            <a:off x="7315200" y="544455"/>
            <a:ext cx="4043728" cy="5181600"/>
          </a:xfrm>
          <a:prstGeom prst="rect">
            <a:avLst/>
          </a:prstGeom>
        </p:spPr>
      </p:pic>
    </p:spTree>
    <p:extLst>
      <p:ext uri="{BB962C8B-B14F-4D97-AF65-F5344CB8AC3E}">
        <p14:creationId xmlns:p14="http://schemas.microsoft.com/office/powerpoint/2010/main" val="27890744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199" y="1589651"/>
            <a:ext cx="10126133" cy="4201549"/>
          </a:xfrm>
        </p:spPr>
        <p:txBody>
          <a:bodyPr>
            <a:normAutofit/>
          </a:bodyPr>
          <a:lstStyle/>
          <a:p>
            <a:pPr marL="0" indent="0">
              <a:spcBef>
                <a:spcPts val="800"/>
              </a:spcBef>
              <a:buNone/>
            </a:pPr>
            <a:r>
              <a:rPr lang="en-US" sz="2800" b="1" u="sng" dirty="0">
                <a:solidFill>
                  <a:srgbClr val="333333"/>
                </a:solidFill>
                <a:latin typeface="Arial"/>
                <a:cs typeface="Arial"/>
              </a:rPr>
              <a:t>Protests</a:t>
            </a:r>
            <a:endParaRPr lang="en-US" sz="2800" u="sng" dirty="0">
              <a:latin typeface="Arial"/>
              <a:cs typeface="Arial"/>
            </a:endParaRPr>
          </a:p>
          <a:p>
            <a:pPr marL="301836" marR="210815" indent="-285750" algn="just">
              <a:spcBef>
                <a:spcPts val="1073"/>
              </a:spcBef>
              <a:buSzPct val="121428"/>
              <a:buFont typeface="Wingdings" panose="05000000000000000000" pitchFamily="2" charset="2"/>
              <a:buChar char="§"/>
              <a:tabLst>
                <a:tab pos="263307" algn="l"/>
              </a:tabLst>
            </a:pPr>
            <a:r>
              <a:rPr lang="en-US" sz="1800" spc="-20" dirty="0">
                <a:solidFill>
                  <a:srgbClr val="333333"/>
                </a:solidFill>
                <a:latin typeface="Arial MT"/>
                <a:cs typeface="Arial MT"/>
              </a:rPr>
              <a:t>Voting judges may raise a protest on the grounds of eligibility, originality, or reference to another contestant or their speech during the same event. Contestants are required to create their own speeches, which must be substantially original. A maximum of 25% of the speech may include quoted, paraphrased, or referenced content, and such content must be clearly identified during the speech. Failure to credit quoted or referenced sources is considered a valid ground for protest.</a:t>
            </a:r>
          </a:p>
          <a:p>
            <a:pPr marL="301836" marR="210815" indent="-285750" algn="just">
              <a:spcBef>
                <a:spcPts val="1073"/>
              </a:spcBef>
              <a:buSzPct val="121428"/>
              <a:buFont typeface="Wingdings" panose="05000000000000000000" pitchFamily="2" charset="2"/>
              <a:buChar char="§"/>
              <a:tabLst>
                <a:tab pos="263307" algn="l"/>
              </a:tabLst>
            </a:pPr>
            <a:r>
              <a:rPr lang="en-US" sz="1800" dirty="0">
                <a:solidFill>
                  <a:srgbClr val="333333"/>
                </a:solidFill>
                <a:latin typeface="Arial MT"/>
                <a:cs typeface="Arial MT"/>
              </a:rPr>
              <a:t>If a speaker refers to another contestant or their speech delivered during the same contest, it is grounds for protest.</a:t>
            </a:r>
          </a:p>
          <a:p>
            <a:pPr marL="301836" marR="210815" indent="-285750" algn="just">
              <a:spcBef>
                <a:spcPts val="1073"/>
              </a:spcBef>
              <a:buSzPct val="121428"/>
              <a:buFont typeface="Wingdings" panose="05000000000000000000" pitchFamily="2" charset="2"/>
              <a:buChar char="§"/>
              <a:tabLst>
                <a:tab pos="263307" algn="l"/>
              </a:tabLst>
            </a:pPr>
            <a:r>
              <a:rPr lang="en-US" sz="1800" dirty="0">
                <a:solidFill>
                  <a:srgbClr val="333333"/>
                </a:solidFill>
                <a:latin typeface="Arial MT"/>
                <a:cs typeface="Arial MT"/>
              </a:rPr>
              <a:t>Protests</a:t>
            </a:r>
            <a:r>
              <a:rPr lang="en-US" sz="1800" spc="-127" dirty="0">
                <a:solidFill>
                  <a:srgbClr val="333333"/>
                </a:solidFill>
                <a:latin typeface="Arial MT"/>
                <a:cs typeface="Arial MT"/>
              </a:rPr>
              <a:t> </a:t>
            </a:r>
            <a:r>
              <a:rPr lang="en-US" sz="1800" dirty="0">
                <a:solidFill>
                  <a:srgbClr val="333333"/>
                </a:solidFill>
                <a:latin typeface="Arial MT"/>
                <a:cs typeface="Arial MT"/>
              </a:rPr>
              <a:t>must</a:t>
            </a:r>
            <a:r>
              <a:rPr lang="en-US" sz="1800" spc="-40" dirty="0">
                <a:solidFill>
                  <a:srgbClr val="333333"/>
                </a:solidFill>
                <a:latin typeface="Arial MT"/>
                <a:cs typeface="Arial MT"/>
              </a:rPr>
              <a:t> </a:t>
            </a:r>
            <a:r>
              <a:rPr lang="en-US" sz="1800" dirty="0">
                <a:solidFill>
                  <a:srgbClr val="333333"/>
                </a:solidFill>
                <a:latin typeface="Arial MT"/>
                <a:cs typeface="Arial MT"/>
              </a:rPr>
              <a:t>be</a:t>
            </a:r>
            <a:r>
              <a:rPr lang="en-US" sz="1800" spc="-53" dirty="0">
                <a:solidFill>
                  <a:srgbClr val="333333"/>
                </a:solidFill>
                <a:latin typeface="Arial MT"/>
                <a:cs typeface="Arial MT"/>
              </a:rPr>
              <a:t> </a:t>
            </a:r>
            <a:r>
              <a:rPr lang="en-US" sz="1800" dirty="0">
                <a:solidFill>
                  <a:srgbClr val="333333"/>
                </a:solidFill>
                <a:latin typeface="Arial MT"/>
                <a:cs typeface="Arial MT"/>
              </a:rPr>
              <a:t>lodged</a:t>
            </a:r>
            <a:r>
              <a:rPr lang="en-US" sz="1800" spc="-73" dirty="0">
                <a:solidFill>
                  <a:srgbClr val="333333"/>
                </a:solidFill>
                <a:latin typeface="Arial MT"/>
                <a:cs typeface="Arial MT"/>
              </a:rPr>
              <a:t> </a:t>
            </a:r>
            <a:r>
              <a:rPr lang="en-US" sz="1800" dirty="0">
                <a:solidFill>
                  <a:srgbClr val="333333"/>
                </a:solidFill>
                <a:latin typeface="Arial MT"/>
                <a:cs typeface="Arial MT"/>
              </a:rPr>
              <a:t>prior</a:t>
            </a:r>
            <a:r>
              <a:rPr lang="en-US" sz="1800" spc="-87" dirty="0">
                <a:solidFill>
                  <a:srgbClr val="333333"/>
                </a:solidFill>
                <a:latin typeface="Arial MT"/>
                <a:cs typeface="Arial MT"/>
              </a:rPr>
              <a:t> </a:t>
            </a:r>
            <a:r>
              <a:rPr lang="en-US" sz="1800" dirty="0">
                <a:solidFill>
                  <a:srgbClr val="333333"/>
                </a:solidFill>
                <a:latin typeface="Arial MT"/>
                <a:cs typeface="Arial MT"/>
              </a:rPr>
              <a:t>the</a:t>
            </a:r>
            <a:r>
              <a:rPr lang="en-US" sz="1800" spc="-53" dirty="0">
                <a:solidFill>
                  <a:srgbClr val="333333"/>
                </a:solidFill>
                <a:latin typeface="Arial MT"/>
                <a:cs typeface="Arial MT"/>
              </a:rPr>
              <a:t> </a:t>
            </a:r>
            <a:r>
              <a:rPr lang="en-US" sz="1800" spc="-7" dirty="0">
                <a:solidFill>
                  <a:srgbClr val="333333"/>
                </a:solidFill>
                <a:latin typeface="Arial MT"/>
                <a:cs typeface="Arial MT"/>
              </a:rPr>
              <a:t>adjournment</a:t>
            </a:r>
            <a:r>
              <a:rPr lang="en-US" sz="1800" spc="-133" dirty="0">
                <a:solidFill>
                  <a:srgbClr val="333333"/>
                </a:solidFill>
                <a:latin typeface="Arial MT"/>
                <a:cs typeface="Arial MT"/>
              </a:rPr>
              <a:t> </a:t>
            </a:r>
            <a:r>
              <a:rPr lang="en-US" sz="1800" dirty="0">
                <a:solidFill>
                  <a:srgbClr val="333333"/>
                </a:solidFill>
                <a:latin typeface="Arial MT"/>
                <a:cs typeface="Arial MT"/>
              </a:rPr>
              <a:t>of</a:t>
            </a:r>
            <a:r>
              <a:rPr lang="en-US" sz="1800" spc="-40" dirty="0">
                <a:solidFill>
                  <a:srgbClr val="333333"/>
                </a:solidFill>
                <a:latin typeface="Arial MT"/>
                <a:cs typeface="Arial MT"/>
              </a:rPr>
              <a:t> </a:t>
            </a:r>
            <a:r>
              <a:rPr lang="en-US" sz="1800" dirty="0">
                <a:solidFill>
                  <a:srgbClr val="333333"/>
                </a:solidFill>
                <a:latin typeface="Arial MT"/>
                <a:cs typeface="Arial MT"/>
              </a:rPr>
              <a:t>the</a:t>
            </a:r>
            <a:r>
              <a:rPr lang="en-US" sz="1800" spc="-53" dirty="0">
                <a:solidFill>
                  <a:srgbClr val="333333"/>
                </a:solidFill>
                <a:latin typeface="Arial MT"/>
                <a:cs typeface="Arial MT"/>
              </a:rPr>
              <a:t> </a:t>
            </a:r>
            <a:r>
              <a:rPr lang="en-US" sz="1800" dirty="0">
                <a:solidFill>
                  <a:srgbClr val="333333"/>
                </a:solidFill>
                <a:latin typeface="Arial MT"/>
                <a:cs typeface="Arial MT"/>
              </a:rPr>
              <a:t>contest.</a:t>
            </a:r>
            <a:endParaRPr lang="en-US" sz="1800" dirty="0">
              <a:latin typeface="Arial MT"/>
              <a:cs typeface="Arial MT"/>
            </a:endParaRPr>
          </a:p>
          <a:p>
            <a:pPr marL="301836" indent="-285750" algn="just">
              <a:spcBef>
                <a:spcPts val="1073"/>
              </a:spcBef>
              <a:buSzPct val="121428"/>
              <a:buFont typeface="Wingdings" panose="05000000000000000000" pitchFamily="2" charset="2"/>
              <a:buChar char="§"/>
              <a:tabLst>
                <a:tab pos="263307" algn="l"/>
              </a:tabLst>
            </a:pPr>
            <a:r>
              <a:rPr lang="en-US" sz="1800" dirty="0">
                <a:solidFill>
                  <a:srgbClr val="333333"/>
                </a:solidFill>
                <a:latin typeface="Arial MT"/>
                <a:cs typeface="Arial MT"/>
              </a:rPr>
              <a:t>Protest</a:t>
            </a:r>
            <a:r>
              <a:rPr lang="en-US" sz="1800" spc="-93" dirty="0">
                <a:solidFill>
                  <a:srgbClr val="333333"/>
                </a:solidFill>
                <a:latin typeface="Arial MT"/>
                <a:cs typeface="Arial MT"/>
              </a:rPr>
              <a:t> </a:t>
            </a:r>
            <a:r>
              <a:rPr lang="en-US" sz="1800" dirty="0">
                <a:solidFill>
                  <a:srgbClr val="333333"/>
                </a:solidFill>
                <a:latin typeface="Arial MT"/>
                <a:cs typeface="Arial MT"/>
              </a:rPr>
              <a:t>can be lodged</a:t>
            </a:r>
            <a:r>
              <a:rPr lang="en-US" sz="1800" spc="-87" dirty="0">
                <a:solidFill>
                  <a:srgbClr val="333333"/>
                </a:solidFill>
                <a:latin typeface="Arial MT"/>
                <a:cs typeface="Arial MT"/>
              </a:rPr>
              <a:t> </a:t>
            </a:r>
            <a:r>
              <a:rPr lang="en-US" sz="1800" spc="-7" dirty="0">
                <a:solidFill>
                  <a:srgbClr val="333333"/>
                </a:solidFill>
                <a:latin typeface="Arial MT"/>
                <a:cs typeface="Arial MT"/>
              </a:rPr>
              <a:t>only</a:t>
            </a:r>
            <a:r>
              <a:rPr lang="en-US" sz="1800" spc="-47" dirty="0">
                <a:solidFill>
                  <a:srgbClr val="333333"/>
                </a:solidFill>
                <a:latin typeface="Arial MT"/>
                <a:cs typeface="Arial MT"/>
              </a:rPr>
              <a:t> </a:t>
            </a:r>
            <a:r>
              <a:rPr lang="en-US" sz="1800" spc="-7" dirty="0">
                <a:solidFill>
                  <a:srgbClr val="333333"/>
                </a:solidFill>
                <a:latin typeface="Arial MT"/>
                <a:cs typeface="Arial MT"/>
              </a:rPr>
              <a:t>with the Chief Judge and/or</a:t>
            </a:r>
            <a:r>
              <a:rPr lang="en-US" sz="1800" spc="-40" dirty="0">
                <a:solidFill>
                  <a:srgbClr val="333333"/>
                </a:solidFill>
                <a:latin typeface="Arial MT"/>
                <a:cs typeface="Arial MT"/>
              </a:rPr>
              <a:t> C</a:t>
            </a:r>
            <a:r>
              <a:rPr lang="en-US" sz="1800" dirty="0">
                <a:solidFill>
                  <a:srgbClr val="333333"/>
                </a:solidFill>
                <a:latin typeface="Arial MT"/>
                <a:cs typeface="Arial MT"/>
              </a:rPr>
              <a:t>ontest</a:t>
            </a:r>
            <a:r>
              <a:rPr lang="en-US" sz="1800" spc="-107" dirty="0">
                <a:solidFill>
                  <a:srgbClr val="333333"/>
                </a:solidFill>
                <a:latin typeface="Arial MT"/>
                <a:cs typeface="Arial MT"/>
              </a:rPr>
              <a:t> C</a:t>
            </a:r>
            <a:r>
              <a:rPr lang="en-US" sz="1800" dirty="0">
                <a:solidFill>
                  <a:srgbClr val="333333"/>
                </a:solidFill>
                <a:latin typeface="Arial MT"/>
                <a:cs typeface="Arial MT"/>
              </a:rPr>
              <a:t>hair.</a:t>
            </a:r>
            <a:endParaRPr lang="en-US" sz="180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325283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Tree>
    <p:extLst>
      <p:ext uri="{BB962C8B-B14F-4D97-AF65-F5344CB8AC3E}">
        <p14:creationId xmlns:p14="http://schemas.microsoft.com/office/powerpoint/2010/main" val="32313094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257800" cy="4201549"/>
          </a:xfrm>
        </p:spPr>
        <p:txBody>
          <a:bodyPr vert="horz" lIns="91440" tIns="45720" rIns="91440" bIns="45720" rtlCol="0" anchor="t">
            <a:normAutofit/>
          </a:bodyPr>
          <a:lstStyle/>
          <a:p>
            <a:pPr marL="0" indent="0">
              <a:spcBef>
                <a:spcPts val="1193"/>
              </a:spcBef>
              <a:buNone/>
            </a:pPr>
            <a:r>
              <a:rPr lang="en-US" sz="1800" b="1" spc="-7" dirty="0">
                <a:solidFill>
                  <a:srgbClr val="333333"/>
                </a:solidFill>
                <a:latin typeface="Arial MT"/>
                <a:cs typeface="Arial MT"/>
              </a:rPr>
              <a:t>If</a:t>
            </a:r>
            <a:r>
              <a:rPr lang="en-US" sz="1800" b="1" spc="-33" dirty="0">
                <a:solidFill>
                  <a:srgbClr val="333333"/>
                </a:solidFill>
                <a:latin typeface="Arial MT"/>
                <a:cs typeface="Arial MT"/>
              </a:rPr>
              <a:t> </a:t>
            </a:r>
            <a:r>
              <a:rPr lang="en-US" sz="1800" b="1" dirty="0">
                <a:solidFill>
                  <a:srgbClr val="333333"/>
                </a:solidFill>
                <a:latin typeface="Arial MT"/>
                <a:cs typeface="Arial MT"/>
              </a:rPr>
              <a:t>a</a:t>
            </a:r>
            <a:r>
              <a:rPr lang="en-US" sz="1800" b="1" spc="-47" dirty="0">
                <a:solidFill>
                  <a:srgbClr val="333333"/>
                </a:solidFill>
                <a:latin typeface="Arial MT"/>
                <a:cs typeface="Arial MT"/>
              </a:rPr>
              <a:t> </a:t>
            </a:r>
            <a:r>
              <a:rPr lang="en-US" sz="1800" b="1" spc="-27" dirty="0">
                <a:solidFill>
                  <a:srgbClr val="333333"/>
                </a:solidFill>
                <a:latin typeface="Arial"/>
                <a:cs typeface="Arial"/>
              </a:rPr>
              <a:t>Voting</a:t>
            </a:r>
            <a:r>
              <a:rPr lang="en-US" sz="1800" b="1" spc="-53" dirty="0">
                <a:solidFill>
                  <a:srgbClr val="333333"/>
                </a:solidFill>
                <a:latin typeface="Arial"/>
                <a:cs typeface="Arial"/>
              </a:rPr>
              <a:t> </a:t>
            </a:r>
            <a:r>
              <a:rPr lang="en-US" sz="1800" b="1" dirty="0">
                <a:solidFill>
                  <a:srgbClr val="333333"/>
                </a:solidFill>
                <a:latin typeface="Arial"/>
                <a:cs typeface="Arial"/>
              </a:rPr>
              <a:t>judge</a:t>
            </a:r>
            <a:r>
              <a:rPr lang="en-US" sz="1800" b="1" spc="-87" dirty="0">
                <a:solidFill>
                  <a:srgbClr val="333333"/>
                </a:solidFill>
                <a:latin typeface="Arial"/>
                <a:cs typeface="Arial"/>
              </a:rPr>
              <a:t> </a:t>
            </a:r>
            <a:r>
              <a:rPr lang="en-US" sz="1800" b="1" dirty="0">
                <a:solidFill>
                  <a:srgbClr val="333333"/>
                </a:solidFill>
                <a:latin typeface="Arial"/>
                <a:cs typeface="Arial"/>
              </a:rPr>
              <a:t>protests</a:t>
            </a:r>
          </a:p>
          <a:p>
            <a:pPr>
              <a:spcBef>
                <a:spcPts val="1193"/>
              </a:spcBef>
              <a:buFont typeface="Wingdings" panose="05000000000000000000" pitchFamily="2" charset="2"/>
              <a:buChar char="§"/>
            </a:pPr>
            <a:endParaRPr lang="en-US" sz="1800" dirty="0">
              <a:latin typeface="Arial"/>
              <a:cs typeface="Arial"/>
            </a:endParaRPr>
          </a:p>
          <a:p>
            <a:pPr marL="302260" marR="6350" indent="-285750" algn="just">
              <a:spcBef>
                <a:spcPts val="1053"/>
              </a:spcBef>
              <a:buFont typeface="Wingdings" panose="05000000000000000000" pitchFamily="2" charset="2"/>
              <a:buChar char="§"/>
              <a:tabLst>
                <a:tab pos="263307" algn="l"/>
              </a:tabLst>
            </a:pPr>
            <a:r>
              <a:rPr lang="en-US" sz="1800" spc="7" dirty="0">
                <a:solidFill>
                  <a:srgbClr val="333333"/>
                </a:solidFill>
                <a:latin typeface="Arial MT"/>
                <a:cs typeface="Arial MT"/>
              </a:rPr>
              <a:t>The</a:t>
            </a:r>
            <a:r>
              <a:rPr lang="en-US" sz="1800" spc="13" dirty="0">
                <a:solidFill>
                  <a:srgbClr val="333333"/>
                </a:solidFill>
                <a:latin typeface="Arial MT"/>
                <a:cs typeface="Arial MT"/>
              </a:rPr>
              <a:t> </a:t>
            </a:r>
            <a:r>
              <a:rPr lang="en-US" sz="1800" dirty="0">
                <a:solidFill>
                  <a:srgbClr val="333333"/>
                </a:solidFill>
                <a:latin typeface="Arial MT"/>
                <a:cs typeface="Arial MT"/>
              </a:rPr>
              <a:t>Chief</a:t>
            </a:r>
            <a:r>
              <a:rPr lang="en-US" sz="1800" spc="7" dirty="0">
                <a:solidFill>
                  <a:srgbClr val="333333"/>
                </a:solidFill>
                <a:latin typeface="Arial MT"/>
                <a:cs typeface="Arial MT"/>
              </a:rPr>
              <a:t> </a:t>
            </a:r>
            <a:r>
              <a:rPr lang="en-US" sz="1800" dirty="0">
                <a:solidFill>
                  <a:srgbClr val="333333"/>
                </a:solidFill>
                <a:latin typeface="Arial MT"/>
                <a:cs typeface="Arial MT"/>
              </a:rPr>
              <a:t>Judge</a:t>
            </a:r>
            <a:r>
              <a:rPr lang="en-US" sz="1800" spc="7" dirty="0">
                <a:solidFill>
                  <a:srgbClr val="333333"/>
                </a:solidFill>
                <a:latin typeface="Arial MT"/>
                <a:cs typeface="Arial MT"/>
              </a:rPr>
              <a:t> </a:t>
            </a:r>
            <a:r>
              <a:rPr lang="en-US" sz="1800" spc="-20" dirty="0">
                <a:solidFill>
                  <a:srgbClr val="333333"/>
                </a:solidFill>
                <a:latin typeface="Arial MT"/>
                <a:cs typeface="Arial MT"/>
              </a:rPr>
              <a:t>will</a:t>
            </a:r>
            <a:r>
              <a:rPr lang="en-US" sz="1800" spc="-13" dirty="0">
                <a:solidFill>
                  <a:srgbClr val="333333"/>
                </a:solidFill>
                <a:latin typeface="Arial MT"/>
                <a:cs typeface="Arial MT"/>
              </a:rPr>
              <a:t> </a:t>
            </a:r>
            <a:r>
              <a:rPr lang="en-US" sz="1800" dirty="0">
                <a:solidFill>
                  <a:srgbClr val="333333"/>
                </a:solidFill>
                <a:latin typeface="Arial MT"/>
                <a:cs typeface="Arial MT"/>
              </a:rPr>
              <a:t>convene</a:t>
            </a:r>
            <a:r>
              <a:rPr lang="en-US" sz="1800" spc="7" dirty="0">
                <a:solidFill>
                  <a:srgbClr val="333333"/>
                </a:solidFill>
                <a:latin typeface="Arial MT"/>
                <a:cs typeface="Arial MT"/>
              </a:rPr>
              <a:t> </a:t>
            </a:r>
            <a:r>
              <a:rPr lang="en-US" sz="1800" dirty="0">
                <a:solidFill>
                  <a:srgbClr val="333333"/>
                </a:solidFill>
                <a:latin typeface="Arial MT"/>
                <a:cs typeface="Arial MT"/>
              </a:rPr>
              <a:t>a</a:t>
            </a:r>
            <a:r>
              <a:rPr lang="en-US" sz="1800" spc="7" dirty="0">
                <a:solidFill>
                  <a:srgbClr val="333333"/>
                </a:solidFill>
                <a:latin typeface="Arial MT"/>
                <a:cs typeface="Arial MT"/>
              </a:rPr>
              <a:t> </a:t>
            </a:r>
            <a:r>
              <a:rPr lang="en-US" sz="1800" spc="-7" dirty="0">
                <a:solidFill>
                  <a:srgbClr val="333333"/>
                </a:solidFill>
                <a:latin typeface="Arial MT"/>
                <a:cs typeface="Arial MT"/>
              </a:rPr>
              <a:t>protest </a:t>
            </a:r>
            <a:r>
              <a:rPr lang="en-US" sz="1800" dirty="0">
                <a:solidFill>
                  <a:srgbClr val="333333"/>
                </a:solidFill>
                <a:latin typeface="Arial MT"/>
                <a:cs typeface="Arial MT"/>
              </a:rPr>
              <a:t> hearing into the breakout room.  </a:t>
            </a:r>
            <a:r>
              <a:rPr lang="en-US" sz="1800" spc="7" dirty="0">
                <a:solidFill>
                  <a:srgbClr val="333333"/>
                </a:solidFill>
                <a:latin typeface="Arial MT"/>
                <a:cs typeface="Arial MT"/>
              </a:rPr>
              <a:t>The</a:t>
            </a:r>
            <a:r>
              <a:rPr lang="en-US" sz="1800" spc="13" dirty="0">
                <a:solidFill>
                  <a:srgbClr val="333333"/>
                </a:solidFill>
                <a:latin typeface="Arial MT"/>
                <a:cs typeface="Arial MT"/>
              </a:rPr>
              <a:t> </a:t>
            </a:r>
            <a:r>
              <a:rPr lang="en-US" sz="1800" spc="-7" dirty="0">
                <a:solidFill>
                  <a:srgbClr val="333333"/>
                </a:solidFill>
                <a:latin typeface="Arial MT"/>
                <a:cs typeface="Arial MT"/>
              </a:rPr>
              <a:t>protesting </a:t>
            </a:r>
            <a:r>
              <a:rPr lang="en-US" sz="1800" spc="-612" dirty="0">
                <a:solidFill>
                  <a:srgbClr val="333333"/>
                </a:solidFill>
                <a:latin typeface="Arial MT"/>
                <a:cs typeface="Arial MT"/>
              </a:rPr>
              <a:t> </a:t>
            </a:r>
            <a:r>
              <a:rPr lang="en-US" sz="1800" dirty="0">
                <a:solidFill>
                  <a:srgbClr val="333333"/>
                </a:solidFill>
                <a:latin typeface="Arial MT"/>
                <a:cs typeface="Arial MT"/>
              </a:rPr>
              <a:t>judge </a:t>
            </a:r>
            <a:r>
              <a:rPr lang="en-US" sz="1800" spc="-13" dirty="0">
                <a:solidFill>
                  <a:srgbClr val="333333"/>
                </a:solidFill>
                <a:latin typeface="Arial MT"/>
                <a:cs typeface="Arial MT"/>
              </a:rPr>
              <a:t>will </a:t>
            </a:r>
            <a:r>
              <a:rPr lang="en-US" sz="1800" dirty="0">
                <a:solidFill>
                  <a:srgbClr val="333333"/>
                </a:solidFill>
                <a:latin typeface="Arial MT"/>
                <a:cs typeface="Arial MT"/>
              </a:rPr>
              <a:t>show proof </a:t>
            </a:r>
            <a:r>
              <a:rPr lang="en-US" sz="1800" spc="-7" dirty="0">
                <a:solidFill>
                  <a:srgbClr val="333333"/>
                </a:solidFill>
                <a:latin typeface="Arial MT"/>
                <a:cs typeface="Arial MT"/>
              </a:rPr>
              <a:t>for </a:t>
            </a:r>
            <a:r>
              <a:rPr lang="en-US" sz="1800" dirty="0">
                <a:solidFill>
                  <a:srgbClr val="333333"/>
                </a:solidFill>
                <a:latin typeface="Arial MT"/>
                <a:cs typeface="Arial MT"/>
              </a:rPr>
              <a:t>protest. If</a:t>
            </a:r>
            <a:r>
              <a:rPr lang="en-US" sz="1800" spc="7" dirty="0">
                <a:solidFill>
                  <a:srgbClr val="333333"/>
                </a:solidFill>
                <a:latin typeface="Arial MT"/>
                <a:cs typeface="Arial MT"/>
              </a:rPr>
              <a:t> </a:t>
            </a:r>
            <a:r>
              <a:rPr lang="en-US" sz="1800" spc="-7" dirty="0">
                <a:solidFill>
                  <a:srgbClr val="333333"/>
                </a:solidFill>
                <a:latin typeface="Arial MT"/>
                <a:cs typeface="Arial MT"/>
              </a:rPr>
              <a:t>found </a:t>
            </a:r>
            <a:r>
              <a:rPr lang="en-US" sz="1800" dirty="0">
                <a:solidFill>
                  <a:srgbClr val="333333"/>
                </a:solidFill>
                <a:latin typeface="Arial MT"/>
                <a:cs typeface="Arial MT"/>
              </a:rPr>
              <a:t> substantial, </a:t>
            </a:r>
            <a:r>
              <a:rPr lang="en-US" sz="1800" spc="-7" dirty="0">
                <a:solidFill>
                  <a:srgbClr val="333333"/>
                </a:solidFill>
                <a:latin typeface="Arial MT"/>
                <a:cs typeface="Arial MT"/>
              </a:rPr>
              <a:t>the </a:t>
            </a:r>
            <a:r>
              <a:rPr lang="en-US" sz="1800" dirty="0">
                <a:solidFill>
                  <a:srgbClr val="333333"/>
                </a:solidFill>
                <a:latin typeface="Arial MT"/>
                <a:cs typeface="Arial MT"/>
              </a:rPr>
              <a:t>concerned Contestant </a:t>
            </a:r>
            <a:r>
              <a:rPr lang="en-US" sz="1800" spc="-13" dirty="0">
                <a:solidFill>
                  <a:srgbClr val="333333"/>
                </a:solidFill>
                <a:latin typeface="Arial MT"/>
                <a:cs typeface="Arial MT"/>
              </a:rPr>
              <a:t>will </a:t>
            </a:r>
            <a:r>
              <a:rPr lang="en-US" sz="1800" spc="-7" dirty="0">
                <a:solidFill>
                  <a:srgbClr val="333333"/>
                </a:solidFill>
                <a:latin typeface="Arial MT"/>
                <a:cs typeface="Arial MT"/>
              </a:rPr>
              <a:t> </a:t>
            </a:r>
            <a:r>
              <a:rPr lang="en-US" sz="1800" dirty="0">
                <a:solidFill>
                  <a:srgbClr val="333333"/>
                </a:solidFill>
                <a:latin typeface="Arial MT"/>
                <a:cs typeface="Arial MT"/>
              </a:rPr>
              <a:t>be</a:t>
            </a:r>
            <a:r>
              <a:rPr lang="en-US" sz="1800" spc="67" dirty="0">
                <a:solidFill>
                  <a:srgbClr val="333333"/>
                </a:solidFill>
                <a:latin typeface="Arial MT"/>
                <a:cs typeface="Arial MT"/>
              </a:rPr>
              <a:t> </a:t>
            </a:r>
            <a:r>
              <a:rPr lang="en-US" sz="1800" dirty="0">
                <a:solidFill>
                  <a:srgbClr val="333333"/>
                </a:solidFill>
                <a:latin typeface="Arial MT"/>
                <a:cs typeface="Arial MT"/>
              </a:rPr>
              <a:t>brought</a:t>
            </a:r>
            <a:r>
              <a:rPr lang="en-US" sz="1800" spc="67" dirty="0">
                <a:solidFill>
                  <a:srgbClr val="333333"/>
                </a:solidFill>
                <a:latin typeface="Arial MT"/>
                <a:cs typeface="Arial MT"/>
              </a:rPr>
              <a:t> </a:t>
            </a:r>
            <a:r>
              <a:rPr lang="en-US" sz="1800" dirty="0">
                <a:solidFill>
                  <a:srgbClr val="333333"/>
                </a:solidFill>
                <a:latin typeface="Arial MT"/>
                <a:cs typeface="Arial MT"/>
              </a:rPr>
              <a:t>in</a:t>
            </a:r>
            <a:r>
              <a:rPr lang="en-US" sz="1800" spc="87" dirty="0">
                <a:solidFill>
                  <a:srgbClr val="333333"/>
                </a:solidFill>
                <a:latin typeface="Arial MT"/>
                <a:cs typeface="Arial MT"/>
              </a:rPr>
              <a:t> </a:t>
            </a:r>
            <a:r>
              <a:rPr lang="en-US" sz="1800" dirty="0">
                <a:solidFill>
                  <a:srgbClr val="333333"/>
                </a:solidFill>
                <a:latin typeface="Arial MT"/>
                <a:cs typeface="Arial MT"/>
              </a:rPr>
              <a:t>the</a:t>
            </a:r>
            <a:r>
              <a:rPr lang="en-US" sz="1800" spc="73" dirty="0">
                <a:solidFill>
                  <a:srgbClr val="333333"/>
                </a:solidFill>
                <a:latin typeface="Arial MT"/>
                <a:cs typeface="Arial MT"/>
              </a:rPr>
              <a:t> </a:t>
            </a:r>
            <a:r>
              <a:rPr lang="en-US" sz="1800" dirty="0">
                <a:solidFill>
                  <a:srgbClr val="333333"/>
                </a:solidFill>
                <a:latin typeface="Arial MT"/>
                <a:cs typeface="Arial MT"/>
              </a:rPr>
              <a:t>same</a:t>
            </a:r>
            <a:r>
              <a:rPr lang="en-US" sz="1800" spc="73" dirty="0">
                <a:solidFill>
                  <a:srgbClr val="333333"/>
                </a:solidFill>
                <a:latin typeface="Arial MT"/>
                <a:cs typeface="Arial MT"/>
              </a:rPr>
              <a:t> </a:t>
            </a:r>
            <a:r>
              <a:rPr lang="en-US" sz="1800" dirty="0">
                <a:solidFill>
                  <a:srgbClr val="333333"/>
                </a:solidFill>
                <a:latin typeface="Arial MT"/>
                <a:cs typeface="Arial MT"/>
              </a:rPr>
              <a:t>room</a:t>
            </a:r>
            <a:r>
              <a:rPr lang="en-US" sz="1800" spc="87" dirty="0">
                <a:solidFill>
                  <a:srgbClr val="333333"/>
                </a:solidFill>
                <a:latin typeface="Arial MT"/>
                <a:cs typeface="Arial MT"/>
              </a:rPr>
              <a:t> </a:t>
            </a:r>
            <a:r>
              <a:rPr lang="en-US" sz="1800" spc="-7" dirty="0">
                <a:solidFill>
                  <a:srgbClr val="333333"/>
                </a:solidFill>
                <a:latin typeface="Arial MT"/>
                <a:cs typeface="Arial MT"/>
              </a:rPr>
              <a:t>to</a:t>
            </a:r>
            <a:r>
              <a:rPr lang="en-US" sz="1800" spc="612" dirty="0">
                <a:solidFill>
                  <a:srgbClr val="333333"/>
                </a:solidFill>
                <a:latin typeface="Arial MT"/>
                <a:cs typeface="Arial MT"/>
              </a:rPr>
              <a:t> </a:t>
            </a:r>
            <a:r>
              <a:rPr lang="en-US" sz="1800" dirty="0">
                <a:solidFill>
                  <a:srgbClr val="333333"/>
                </a:solidFill>
                <a:latin typeface="Arial MT"/>
                <a:cs typeface="Arial MT"/>
              </a:rPr>
              <a:t>present</a:t>
            </a:r>
            <a:r>
              <a:rPr lang="en-US" sz="1800" spc="167" dirty="0">
                <a:solidFill>
                  <a:srgbClr val="333333"/>
                </a:solidFill>
                <a:latin typeface="Arial MT"/>
                <a:cs typeface="Arial MT"/>
              </a:rPr>
              <a:t> </a:t>
            </a:r>
            <a:r>
              <a:rPr lang="en-US" sz="1800" dirty="0">
                <a:solidFill>
                  <a:srgbClr val="333333"/>
                </a:solidFill>
                <a:latin typeface="Arial MT"/>
                <a:cs typeface="Arial MT"/>
              </a:rPr>
              <a:t>his/her case.</a:t>
            </a:r>
            <a:endParaRPr lang="en-US" sz="180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1"/>
            <a:ext cx="3269771"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Picture 1">
            <a:extLst>
              <a:ext uri="{FF2B5EF4-FFF2-40B4-BE49-F238E27FC236}">
                <a16:creationId xmlns:a16="http://schemas.microsoft.com/office/drawing/2014/main" id="{9FCC97F4-D9A3-6008-2DD4-A6B6FF37CCCA}"/>
              </a:ext>
            </a:extLst>
          </p:cNvPr>
          <p:cNvPicPr>
            <a:picLocks noChangeAspect="1"/>
          </p:cNvPicPr>
          <p:nvPr/>
        </p:nvPicPr>
        <p:blipFill>
          <a:blip r:embed="rId3"/>
          <a:stretch>
            <a:fillRect/>
          </a:stretch>
        </p:blipFill>
        <p:spPr>
          <a:xfrm>
            <a:off x="6273800" y="2369477"/>
            <a:ext cx="5080000" cy="1367399"/>
          </a:xfrm>
          <a:prstGeom prst="rect">
            <a:avLst/>
          </a:prstGeom>
        </p:spPr>
      </p:pic>
    </p:spTree>
    <p:extLst>
      <p:ext uri="{BB962C8B-B14F-4D97-AF65-F5344CB8AC3E}">
        <p14:creationId xmlns:p14="http://schemas.microsoft.com/office/powerpoint/2010/main" val="2996412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257800" cy="4201549"/>
          </a:xfrm>
        </p:spPr>
        <p:txBody>
          <a:bodyPr vert="horz" lIns="91440" tIns="45720" rIns="91440" bIns="45720" rtlCol="0" anchor="t">
            <a:normAutofit/>
          </a:bodyPr>
          <a:lstStyle/>
          <a:p>
            <a:pPr marL="0" indent="0">
              <a:spcBef>
                <a:spcPts val="1187"/>
              </a:spcBef>
              <a:buNone/>
            </a:pPr>
            <a:r>
              <a:rPr lang="en-US" sz="1800" b="1" spc="-7" dirty="0">
                <a:solidFill>
                  <a:srgbClr val="333333"/>
                </a:solidFill>
                <a:latin typeface="Arial MT"/>
                <a:cs typeface="Arial MT"/>
              </a:rPr>
              <a:t>If</a:t>
            </a:r>
            <a:r>
              <a:rPr lang="en-US" sz="1800" b="1" spc="-27" dirty="0">
                <a:solidFill>
                  <a:srgbClr val="333333"/>
                </a:solidFill>
                <a:latin typeface="Arial MT"/>
                <a:cs typeface="Arial MT"/>
              </a:rPr>
              <a:t> </a:t>
            </a:r>
            <a:r>
              <a:rPr lang="en-US" sz="1800" b="1" spc="-7" dirty="0">
                <a:solidFill>
                  <a:srgbClr val="333333"/>
                </a:solidFill>
                <a:latin typeface="Arial MT"/>
                <a:cs typeface="Arial MT"/>
              </a:rPr>
              <a:t>a</a:t>
            </a:r>
            <a:r>
              <a:rPr lang="en-US" sz="1800" b="1" spc="-40" dirty="0">
                <a:solidFill>
                  <a:srgbClr val="333333"/>
                </a:solidFill>
                <a:latin typeface="Arial MT"/>
                <a:cs typeface="Arial MT"/>
              </a:rPr>
              <a:t> </a:t>
            </a:r>
            <a:r>
              <a:rPr lang="en-US" sz="1800" b="1" spc="-7" dirty="0">
                <a:solidFill>
                  <a:srgbClr val="333333"/>
                </a:solidFill>
                <a:latin typeface="Arial"/>
                <a:cs typeface="Arial"/>
              </a:rPr>
              <a:t>Contestant</a:t>
            </a:r>
            <a:r>
              <a:rPr lang="en-US" sz="1800" b="1" spc="-13" dirty="0">
                <a:solidFill>
                  <a:srgbClr val="333333"/>
                </a:solidFill>
                <a:latin typeface="Arial"/>
                <a:cs typeface="Arial"/>
              </a:rPr>
              <a:t> </a:t>
            </a:r>
            <a:r>
              <a:rPr lang="en-US" sz="1800" b="1" spc="-7" dirty="0">
                <a:solidFill>
                  <a:srgbClr val="333333"/>
                </a:solidFill>
                <a:latin typeface="Arial"/>
                <a:cs typeface="Arial"/>
              </a:rPr>
              <a:t>protests</a:t>
            </a:r>
          </a:p>
          <a:p>
            <a:pPr marL="0" indent="0">
              <a:spcBef>
                <a:spcPts val="1187"/>
              </a:spcBef>
              <a:buNone/>
            </a:pPr>
            <a:endParaRPr lang="en-US" sz="1800" dirty="0">
              <a:latin typeface="Arial"/>
              <a:cs typeface="Arial"/>
            </a:endParaRPr>
          </a:p>
          <a:p>
            <a:pPr marL="297180" marR="6350" indent="-285750" algn="just">
              <a:spcBef>
                <a:spcPts val="127"/>
              </a:spcBef>
              <a:buFont typeface="Wingdings" panose="05000000000000000000" pitchFamily="2" charset="2"/>
              <a:buChar char="§"/>
            </a:pPr>
            <a:r>
              <a:rPr lang="en-US" sz="1800" spc="-7" dirty="0">
                <a:solidFill>
                  <a:srgbClr val="333333"/>
                </a:solidFill>
                <a:latin typeface="Arial MT"/>
                <a:cs typeface="Arial MT"/>
              </a:rPr>
              <a:t>The</a:t>
            </a:r>
            <a:r>
              <a:rPr lang="en-US" sz="1800" dirty="0">
                <a:solidFill>
                  <a:srgbClr val="333333"/>
                </a:solidFill>
                <a:latin typeface="Arial MT"/>
                <a:cs typeface="Arial MT"/>
              </a:rPr>
              <a:t> </a:t>
            </a:r>
            <a:r>
              <a:rPr lang="en-US" sz="1800" spc="-13" dirty="0">
                <a:solidFill>
                  <a:srgbClr val="333333"/>
                </a:solidFill>
                <a:latin typeface="Arial MT"/>
                <a:cs typeface="Arial MT"/>
              </a:rPr>
              <a:t>Chief</a:t>
            </a:r>
            <a:r>
              <a:rPr lang="en-US" sz="1800" spc="-7" dirty="0">
                <a:solidFill>
                  <a:srgbClr val="333333"/>
                </a:solidFill>
                <a:latin typeface="Arial MT"/>
                <a:cs typeface="Arial MT"/>
              </a:rPr>
              <a:t> </a:t>
            </a:r>
            <a:r>
              <a:rPr lang="en-US" sz="1800" spc="-13" dirty="0">
                <a:solidFill>
                  <a:srgbClr val="333333"/>
                </a:solidFill>
                <a:latin typeface="Arial MT"/>
                <a:cs typeface="Arial MT"/>
              </a:rPr>
              <a:t>Judge</a:t>
            </a:r>
            <a:r>
              <a:rPr lang="en-US" sz="1800" spc="-7" dirty="0">
                <a:solidFill>
                  <a:srgbClr val="333333"/>
                </a:solidFill>
                <a:latin typeface="Arial MT"/>
                <a:cs typeface="Arial MT"/>
              </a:rPr>
              <a:t> </a:t>
            </a:r>
            <a:r>
              <a:rPr lang="en-US" sz="1800" spc="-27" dirty="0">
                <a:solidFill>
                  <a:srgbClr val="333333"/>
                </a:solidFill>
                <a:latin typeface="Arial MT"/>
                <a:cs typeface="Arial MT"/>
              </a:rPr>
              <a:t>will</a:t>
            </a:r>
            <a:r>
              <a:rPr lang="en-US" sz="1800" spc="-20" dirty="0">
                <a:solidFill>
                  <a:srgbClr val="333333"/>
                </a:solidFill>
                <a:latin typeface="Arial MT"/>
                <a:cs typeface="Arial MT"/>
              </a:rPr>
              <a:t> convene </a:t>
            </a:r>
            <a:r>
              <a:rPr lang="en-US" sz="1800" spc="-13" dirty="0">
                <a:solidFill>
                  <a:srgbClr val="333333"/>
                </a:solidFill>
                <a:latin typeface="Arial MT"/>
                <a:cs typeface="Arial MT"/>
              </a:rPr>
              <a:t>hearing into the breakout room</a:t>
            </a:r>
            <a:r>
              <a:rPr lang="en-US" sz="1800" spc="-7" dirty="0">
                <a:solidFill>
                  <a:srgbClr val="333333"/>
                </a:solidFill>
                <a:latin typeface="Arial MT"/>
                <a:cs typeface="Arial MT"/>
              </a:rPr>
              <a:t>. The contestant </a:t>
            </a:r>
            <a:r>
              <a:rPr lang="en-US" sz="1800" spc="-20" dirty="0">
                <a:solidFill>
                  <a:srgbClr val="333333"/>
                </a:solidFill>
                <a:latin typeface="Arial MT"/>
                <a:cs typeface="Arial MT"/>
              </a:rPr>
              <a:t>will</a:t>
            </a:r>
            <a:r>
              <a:rPr lang="en-US" sz="1800" spc="60" dirty="0">
                <a:solidFill>
                  <a:srgbClr val="333333"/>
                </a:solidFill>
                <a:latin typeface="Arial MT"/>
                <a:cs typeface="Arial MT"/>
              </a:rPr>
              <a:t> </a:t>
            </a:r>
            <a:r>
              <a:rPr lang="en-US" sz="1800" spc="-7" dirty="0">
                <a:solidFill>
                  <a:srgbClr val="333333"/>
                </a:solidFill>
                <a:latin typeface="Arial MT"/>
                <a:cs typeface="Arial MT"/>
              </a:rPr>
              <a:t>show</a:t>
            </a:r>
            <a:r>
              <a:rPr lang="en-US" sz="1800" spc="13" dirty="0">
                <a:solidFill>
                  <a:srgbClr val="333333"/>
                </a:solidFill>
                <a:latin typeface="Arial MT"/>
                <a:cs typeface="Arial MT"/>
              </a:rPr>
              <a:t> </a:t>
            </a:r>
            <a:r>
              <a:rPr lang="en-US" sz="1800" spc="-7" dirty="0">
                <a:solidFill>
                  <a:srgbClr val="333333"/>
                </a:solidFill>
                <a:latin typeface="Arial MT"/>
                <a:cs typeface="Arial MT"/>
              </a:rPr>
              <a:t>proof</a:t>
            </a:r>
            <a:r>
              <a:rPr lang="en-US" sz="1800" spc="33" dirty="0">
                <a:solidFill>
                  <a:srgbClr val="333333"/>
                </a:solidFill>
                <a:latin typeface="Arial MT"/>
                <a:cs typeface="Arial MT"/>
              </a:rPr>
              <a:t> </a:t>
            </a:r>
            <a:r>
              <a:rPr lang="en-US" sz="1800" spc="-7" dirty="0">
                <a:solidFill>
                  <a:srgbClr val="333333"/>
                </a:solidFill>
                <a:latin typeface="Arial MT"/>
                <a:cs typeface="Arial MT"/>
              </a:rPr>
              <a:t>for</a:t>
            </a:r>
            <a:r>
              <a:rPr lang="en-US" sz="1800" spc="147" dirty="0">
                <a:solidFill>
                  <a:srgbClr val="333333"/>
                </a:solidFill>
                <a:latin typeface="Arial MT"/>
                <a:cs typeface="Arial MT"/>
              </a:rPr>
              <a:t> </a:t>
            </a:r>
            <a:r>
              <a:rPr lang="en-US" sz="1800" dirty="0">
                <a:solidFill>
                  <a:srgbClr val="333333"/>
                </a:solidFill>
                <a:latin typeface="Arial MT"/>
                <a:cs typeface="Arial MT"/>
              </a:rPr>
              <a:t>protest. If found </a:t>
            </a:r>
            <a:r>
              <a:rPr lang="en-US" sz="1800" spc="-13" dirty="0">
                <a:solidFill>
                  <a:srgbClr val="333333"/>
                </a:solidFill>
                <a:latin typeface="Arial MT"/>
                <a:cs typeface="Arial MT"/>
              </a:rPr>
              <a:t>substantial, </a:t>
            </a:r>
            <a:r>
              <a:rPr lang="en-US" sz="1800" spc="-7" dirty="0">
                <a:solidFill>
                  <a:srgbClr val="333333"/>
                </a:solidFill>
                <a:latin typeface="Arial MT"/>
                <a:cs typeface="Arial MT"/>
              </a:rPr>
              <a:t>the protester </a:t>
            </a:r>
            <a:r>
              <a:rPr lang="en-US" sz="1800" spc="-20" dirty="0">
                <a:solidFill>
                  <a:srgbClr val="333333"/>
                </a:solidFill>
                <a:latin typeface="Arial MT"/>
                <a:cs typeface="Arial MT"/>
              </a:rPr>
              <a:t>will </a:t>
            </a:r>
            <a:r>
              <a:rPr lang="en-US" sz="1800" spc="-13" dirty="0">
                <a:solidFill>
                  <a:srgbClr val="333333"/>
                </a:solidFill>
                <a:latin typeface="Arial MT"/>
                <a:cs typeface="Arial MT"/>
              </a:rPr>
              <a:t>be </a:t>
            </a:r>
            <a:r>
              <a:rPr lang="en-US" sz="1800" spc="-7" dirty="0">
                <a:solidFill>
                  <a:srgbClr val="333333"/>
                </a:solidFill>
                <a:latin typeface="Arial MT"/>
                <a:cs typeface="Arial MT"/>
              </a:rPr>
              <a:t>moved</a:t>
            </a:r>
            <a:r>
              <a:rPr lang="en-US" sz="1800" dirty="0">
                <a:solidFill>
                  <a:srgbClr val="333333"/>
                </a:solidFill>
                <a:latin typeface="Arial MT"/>
                <a:cs typeface="Arial MT"/>
              </a:rPr>
              <a:t> </a:t>
            </a:r>
            <a:r>
              <a:rPr lang="en-US" sz="1800" spc="-7" dirty="0">
                <a:solidFill>
                  <a:srgbClr val="333333"/>
                </a:solidFill>
                <a:latin typeface="Arial MT"/>
                <a:cs typeface="Arial MT"/>
              </a:rPr>
              <a:t>out, and </a:t>
            </a:r>
            <a:r>
              <a:rPr lang="en-US" sz="1800" spc="-13" dirty="0">
                <a:solidFill>
                  <a:srgbClr val="333333"/>
                </a:solidFill>
                <a:latin typeface="Arial MT"/>
                <a:cs typeface="Arial MT"/>
              </a:rPr>
              <a:t>the concerned Contestant </a:t>
            </a:r>
            <a:r>
              <a:rPr lang="en-US" sz="1800" spc="-27" dirty="0">
                <a:solidFill>
                  <a:srgbClr val="333333"/>
                </a:solidFill>
                <a:latin typeface="Arial MT"/>
                <a:cs typeface="Arial MT"/>
              </a:rPr>
              <a:t>will </a:t>
            </a:r>
            <a:r>
              <a:rPr lang="en-US" sz="1800" spc="-7" dirty="0">
                <a:solidFill>
                  <a:srgbClr val="333333"/>
                </a:solidFill>
                <a:latin typeface="Arial MT"/>
                <a:cs typeface="Arial MT"/>
              </a:rPr>
              <a:t>be</a:t>
            </a:r>
            <a:r>
              <a:rPr lang="en-US" sz="1800" dirty="0">
                <a:solidFill>
                  <a:srgbClr val="333333"/>
                </a:solidFill>
                <a:latin typeface="Arial MT"/>
                <a:cs typeface="Arial MT"/>
              </a:rPr>
              <a:t> </a:t>
            </a:r>
            <a:r>
              <a:rPr lang="en-US" sz="1800" spc="-13" dirty="0">
                <a:solidFill>
                  <a:srgbClr val="333333"/>
                </a:solidFill>
                <a:latin typeface="Arial MT"/>
                <a:cs typeface="Arial MT"/>
              </a:rPr>
              <a:t>brought </a:t>
            </a:r>
            <a:r>
              <a:rPr lang="en-US" sz="1800" spc="-573" dirty="0">
                <a:solidFill>
                  <a:srgbClr val="333333"/>
                </a:solidFill>
                <a:latin typeface="Arial MT"/>
                <a:cs typeface="Arial MT"/>
              </a:rPr>
              <a:t> </a:t>
            </a:r>
            <a:r>
              <a:rPr lang="en-US" sz="1800" spc="-7" dirty="0">
                <a:solidFill>
                  <a:srgbClr val="333333"/>
                </a:solidFill>
                <a:latin typeface="Arial MT"/>
                <a:cs typeface="Arial MT"/>
              </a:rPr>
              <a:t>into</a:t>
            </a:r>
            <a:r>
              <a:rPr lang="en-US" sz="1800" spc="73" dirty="0">
                <a:solidFill>
                  <a:srgbClr val="333333"/>
                </a:solidFill>
                <a:latin typeface="Arial MT"/>
                <a:cs typeface="Arial MT"/>
              </a:rPr>
              <a:t> </a:t>
            </a:r>
            <a:r>
              <a:rPr lang="en-US" sz="1800" spc="-7" dirty="0">
                <a:solidFill>
                  <a:srgbClr val="333333"/>
                </a:solidFill>
                <a:latin typeface="Arial MT"/>
                <a:cs typeface="Arial MT"/>
              </a:rPr>
              <a:t>the</a:t>
            </a:r>
            <a:r>
              <a:rPr lang="en-US" sz="1800" spc="120" dirty="0">
                <a:solidFill>
                  <a:srgbClr val="333333"/>
                </a:solidFill>
                <a:latin typeface="Arial MT"/>
                <a:cs typeface="Arial MT"/>
              </a:rPr>
              <a:t> </a:t>
            </a:r>
            <a:r>
              <a:rPr lang="en-US" sz="1800" spc="-7" dirty="0">
                <a:solidFill>
                  <a:srgbClr val="333333"/>
                </a:solidFill>
                <a:latin typeface="Arial MT"/>
                <a:cs typeface="Arial MT"/>
              </a:rPr>
              <a:t>same</a:t>
            </a:r>
            <a:r>
              <a:rPr lang="en-US" sz="1800" spc="107" dirty="0">
                <a:solidFill>
                  <a:srgbClr val="333333"/>
                </a:solidFill>
                <a:latin typeface="Arial MT"/>
                <a:cs typeface="Arial MT"/>
              </a:rPr>
              <a:t> </a:t>
            </a:r>
            <a:r>
              <a:rPr lang="en-US" sz="1800" spc="-7" dirty="0">
                <a:solidFill>
                  <a:srgbClr val="333333"/>
                </a:solidFill>
                <a:latin typeface="Arial MT"/>
                <a:cs typeface="Arial MT"/>
              </a:rPr>
              <a:t>room</a:t>
            </a:r>
            <a:r>
              <a:rPr lang="en-US" sz="1800" spc="113" dirty="0">
                <a:solidFill>
                  <a:srgbClr val="333333"/>
                </a:solidFill>
                <a:latin typeface="Arial MT"/>
                <a:cs typeface="Arial MT"/>
              </a:rPr>
              <a:t> </a:t>
            </a:r>
            <a:r>
              <a:rPr lang="en-US" sz="1800" spc="-7" dirty="0">
                <a:solidFill>
                  <a:srgbClr val="333333"/>
                </a:solidFill>
                <a:latin typeface="Arial MT"/>
                <a:cs typeface="Arial MT"/>
              </a:rPr>
              <a:t>to</a:t>
            </a:r>
            <a:r>
              <a:rPr lang="en-US" sz="1800" spc="140" dirty="0">
                <a:solidFill>
                  <a:srgbClr val="333333"/>
                </a:solidFill>
                <a:latin typeface="Arial MT"/>
                <a:cs typeface="Arial MT"/>
              </a:rPr>
              <a:t> </a:t>
            </a:r>
            <a:r>
              <a:rPr lang="en-US" sz="1800" spc="-7" dirty="0">
                <a:solidFill>
                  <a:srgbClr val="333333"/>
                </a:solidFill>
                <a:latin typeface="Arial MT"/>
                <a:cs typeface="Arial MT"/>
              </a:rPr>
              <a:t>present</a:t>
            </a:r>
            <a:r>
              <a:rPr lang="en-US" sz="1800" spc="80" dirty="0">
                <a:solidFill>
                  <a:srgbClr val="333333"/>
                </a:solidFill>
                <a:latin typeface="Arial MT"/>
                <a:cs typeface="Arial MT"/>
              </a:rPr>
              <a:t> </a:t>
            </a:r>
            <a:r>
              <a:rPr lang="en-US" sz="1800" spc="-7" dirty="0">
                <a:solidFill>
                  <a:srgbClr val="333333"/>
                </a:solidFill>
                <a:latin typeface="Arial MT"/>
                <a:cs typeface="Arial MT"/>
              </a:rPr>
              <a:t>his/her</a:t>
            </a:r>
            <a:r>
              <a:rPr lang="en-US" sz="1800" spc="-73" dirty="0">
                <a:solidFill>
                  <a:srgbClr val="333333"/>
                </a:solidFill>
                <a:latin typeface="Arial MT"/>
                <a:cs typeface="Arial MT"/>
              </a:rPr>
              <a:t> </a:t>
            </a:r>
            <a:r>
              <a:rPr lang="en-US" sz="1800" spc="-7" dirty="0">
                <a:solidFill>
                  <a:srgbClr val="333333"/>
                </a:solidFill>
                <a:latin typeface="Arial MT"/>
                <a:cs typeface="Arial MT"/>
              </a:rPr>
              <a:t>case.</a:t>
            </a:r>
            <a:endParaRPr lang="en-US" sz="1800" dirty="0">
              <a:latin typeface="Arial MT"/>
              <a:cs typeface="Arial MT"/>
            </a:endParaRPr>
          </a:p>
          <a:p>
            <a:pPr marL="302895" marR="6350" indent="-285750" algn="just">
              <a:spcBef>
                <a:spcPts val="1473"/>
              </a:spcBef>
              <a:buFont typeface="Wingdings" panose="05000000000000000000" pitchFamily="2" charset="2"/>
              <a:buChar char="§"/>
              <a:tabLst>
                <a:tab pos="240447" algn="l"/>
              </a:tabLst>
            </a:pPr>
            <a:r>
              <a:rPr lang="en-US" sz="1800" spc="-13" dirty="0">
                <a:solidFill>
                  <a:srgbClr val="333333"/>
                </a:solidFill>
                <a:latin typeface="Arial MT"/>
                <a:cs typeface="Arial MT"/>
              </a:rPr>
              <a:t>All the </a:t>
            </a:r>
            <a:r>
              <a:rPr lang="en-US" sz="1800" spc="-33" dirty="0">
                <a:solidFill>
                  <a:srgbClr val="333333"/>
                </a:solidFill>
                <a:latin typeface="Arial MT"/>
                <a:cs typeface="Arial MT"/>
              </a:rPr>
              <a:t>Voting </a:t>
            </a:r>
            <a:r>
              <a:rPr lang="en-US" sz="1800" spc="-13" dirty="0">
                <a:solidFill>
                  <a:srgbClr val="333333"/>
                </a:solidFill>
                <a:latin typeface="Arial MT"/>
                <a:cs typeface="Arial MT"/>
              </a:rPr>
              <a:t>Judges </a:t>
            </a:r>
            <a:r>
              <a:rPr lang="en-US" sz="1800" spc="-27" dirty="0">
                <a:solidFill>
                  <a:srgbClr val="333333"/>
                </a:solidFill>
                <a:latin typeface="Arial MT"/>
                <a:cs typeface="Arial MT"/>
              </a:rPr>
              <a:t>will </a:t>
            </a:r>
            <a:r>
              <a:rPr lang="en-US" sz="1800" spc="-7" dirty="0">
                <a:solidFill>
                  <a:srgbClr val="333333"/>
                </a:solidFill>
                <a:latin typeface="Arial MT"/>
                <a:cs typeface="Arial MT"/>
              </a:rPr>
              <a:t>be </a:t>
            </a:r>
            <a:r>
              <a:rPr lang="en-US" sz="1800" spc="-13" dirty="0">
                <a:solidFill>
                  <a:srgbClr val="333333"/>
                </a:solidFill>
                <a:latin typeface="Arial MT"/>
                <a:cs typeface="Arial MT"/>
              </a:rPr>
              <a:t>called into the breakout room</a:t>
            </a:r>
            <a:r>
              <a:rPr lang="en-US" sz="1800" spc="-20" dirty="0">
                <a:solidFill>
                  <a:srgbClr val="333333"/>
                </a:solidFill>
                <a:latin typeface="Arial MT"/>
                <a:cs typeface="Arial MT"/>
              </a:rPr>
              <a:t>.</a:t>
            </a:r>
            <a:endParaRPr lang="en-US" sz="180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3285350"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Picture 1">
            <a:extLst>
              <a:ext uri="{FF2B5EF4-FFF2-40B4-BE49-F238E27FC236}">
                <a16:creationId xmlns:a16="http://schemas.microsoft.com/office/drawing/2014/main" id="{9FCC97F4-D9A3-6008-2DD4-A6B6FF37CCCA}"/>
              </a:ext>
            </a:extLst>
          </p:cNvPr>
          <p:cNvPicPr>
            <a:picLocks noChangeAspect="1"/>
          </p:cNvPicPr>
          <p:nvPr/>
        </p:nvPicPr>
        <p:blipFill>
          <a:blip r:embed="rId3"/>
          <a:stretch>
            <a:fillRect/>
          </a:stretch>
        </p:blipFill>
        <p:spPr>
          <a:xfrm>
            <a:off x="6273800" y="2230217"/>
            <a:ext cx="5080000" cy="1367399"/>
          </a:xfrm>
          <a:prstGeom prst="rect">
            <a:avLst/>
          </a:prstGeom>
        </p:spPr>
      </p:pic>
    </p:spTree>
    <p:extLst>
      <p:ext uri="{BB962C8B-B14F-4D97-AF65-F5344CB8AC3E}">
        <p14:creationId xmlns:p14="http://schemas.microsoft.com/office/powerpoint/2010/main" val="30241525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257800" cy="4201549"/>
          </a:xfrm>
        </p:spPr>
        <p:txBody>
          <a:bodyPr vert="horz" lIns="91440" tIns="45720" rIns="91440" bIns="45720" rtlCol="0" anchor="t">
            <a:normAutofit/>
          </a:bodyPr>
          <a:lstStyle/>
          <a:p>
            <a:pPr marL="0" indent="0" algn="just">
              <a:spcBef>
                <a:spcPts val="1180"/>
              </a:spcBef>
              <a:buNone/>
            </a:pPr>
            <a:r>
              <a:rPr lang="en-US" sz="1800" b="1" dirty="0">
                <a:solidFill>
                  <a:srgbClr val="333333"/>
                </a:solidFill>
                <a:latin typeface="Arial MT"/>
                <a:cs typeface="Arial"/>
              </a:rPr>
              <a:t>In</a:t>
            </a:r>
            <a:r>
              <a:rPr lang="en-US" sz="1800" b="1" spc="-87" dirty="0">
                <a:solidFill>
                  <a:srgbClr val="333333"/>
                </a:solidFill>
                <a:latin typeface="Arial MT"/>
                <a:cs typeface="Arial"/>
              </a:rPr>
              <a:t> </a:t>
            </a:r>
            <a:r>
              <a:rPr lang="en-US" sz="1800" b="1" dirty="0">
                <a:solidFill>
                  <a:srgbClr val="333333"/>
                </a:solidFill>
                <a:latin typeface="Arial MT"/>
                <a:cs typeface="Arial"/>
              </a:rPr>
              <a:t>case</a:t>
            </a:r>
            <a:r>
              <a:rPr lang="en-US" sz="1800" b="1" spc="-67" dirty="0">
                <a:solidFill>
                  <a:srgbClr val="333333"/>
                </a:solidFill>
                <a:latin typeface="Arial MT"/>
                <a:cs typeface="Arial"/>
              </a:rPr>
              <a:t> </a:t>
            </a:r>
            <a:r>
              <a:rPr lang="en-US" sz="1800" b="1" spc="-7" dirty="0">
                <a:solidFill>
                  <a:srgbClr val="333333"/>
                </a:solidFill>
                <a:latin typeface="Arial MT"/>
                <a:cs typeface="Arial"/>
              </a:rPr>
              <a:t>of</a:t>
            </a:r>
            <a:r>
              <a:rPr lang="en-US" sz="1800" b="1" spc="-73" dirty="0">
                <a:solidFill>
                  <a:srgbClr val="333333"/>
                </a:solidFill>
                <a:latin typeface="Arial MT"/>
                <a:cs typeface="Arial"/>
              </a:rPr>
              <a:t> </a:t>
            </a:r>
            <a:r>
              <a:rPr lang="en-US" sz="1800" b="1" spc="-7" dirty="0">
                <a:solidFill>
                  <a:srgbClr val="333333"/>
                </a:solidFill>
                <a:latin typeface="Arial MT"/>
                <a:cs typeface="Arial"/>
              </a:rPr>
              <a:t>Protests</a:t>
            </a:r>
          </a:p>
          <a:p>
            <a:pPr marL="0" indent="0" algn="just">
              <a:spcBef>
                <a:spcPts val="1180"/>
              </a:spcBef>
              <a:buNone/>
            </a:pPr>
            <a:endParaRPr lang="en-US" sz="1800" dirty="0">
              <a:latin typeface="Arial MT"/>
              <a:cs typeface="Arial"/>
            </a:endParaRPr>
          </a:p>
          <a:p>
            <a:pPr marL="254635" indent="-229870" algn="just">
              <a:spcBef>
                <a:spcPts val="1060"/>
              </a:spcBef>
              <a:buChar char="•"/>
              <a:tabLst>
                <a:tab pos="255687" algn="l"/>
              </a:tabLst>
            </a:pPr>
            <a:r>
              <a:rPr lang="en-US" sz="1800" spc="-7" dirty="0">
                <a:solidFill>
                  <a:srgbClr val="333333"/>
                </a:solidFill>
                <a:latin typeface="Arial MT"/>
                <a:cs typeface="Arial MT"/>
              </a:rPr>
              <a:t>Evidence must be submitted for review regarding the protest.</a:t>
            </a:r>
          </a:p>
          <a:p>
            <a:pPr marL="254635" indent="-229870" algn="just">
              <a:spcBef>
                <a:spcPts val="1060"/>
              </a:spcBef>
              <a:buChar char="•"/>
              <a:tabLst>
                <a:tab pos="255687" algn="l"/>
              </a:tabLst>
            </a:pPr>
            <a:r>
              <a:rPr lang="en-US" sz="1800" spc="-7" dirty="0">
                <a:solidFill>
                  <a:srgbClr val="333333"/>
                </a:solidFill>
                <a:latin typeface="Arial MT"/>
                <a:cs typeface="Arial MT"/>
              </a:rPr>
              <a:t>Contestant must be given an opportunity to respond to the Judges. Then the Contestant will return to the main room.</a:t>
            </a:r>
          </a:p>
          <a:p>
            <a:pPr marL="254635" indent="-229870" algn="just">
              <a:spcBef>
                <a:spcPts val="1060"/>
              </a:spcBef>
              <a:buChar char="•"/>
              <a:tabLst>
                <a:tab pos="255687" algn="l"/>
              </a:tabLst>
            </a:pPr>
            <a:r>
              <a:rPr lang="en-US" sz="1800" spc="-7" dirty="0">
                <a:solidFill>
                  <a:srgbClr val="333333"/>
                </a:solidFill>
                <a:latin typeface="Arial MT"/>
                <a:cs typeface="Arial MT"/>
              </a:rPr>
              <a:t>A majority of the Judges must agree to disqualify the Contestant. Once the final decision has been made, judges will return to the main room.</a:t>
            </a:r>
            <a:endParaRPr lang="en-US" sz="180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3294494"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Picture 1">
            <a:extLst>
              <a:ext uri="{FF2B5EF4-FFF2-40B4-BE49-F238E27FC236}">
                <a16:creationId xmlns:a16="http://schemas.microsoft.com/office/drawing/2014/main" id="{9FCC97F4-D9A3-6008-2DD4-A6B6FF37CCCA}"/>
              </a:ext>
            </a:extLst>
          </p:cNvPr>
          <p:cNvPicPr>
            <a:picLocks noChangeAspect="1"/>
          </p:cNvPicPr>
          <p:nvPr/>
        </p:nvPicPr>
        <p:blipFill>
          <a:blip r:embed="rId3"/>
          <a:stretch>
            <a:fillRect/>
          </a:stretch>
        </p:blipFill>
        <p:spPr>
          <a:xfrm>
            <a:off x="6273800" y="2842865"/>
            <a:ext cx="5080000" cy="1367399"/>
          </a:xfrm>
          <a:prstGeom prst="rect">
            <a:avLst/>
          </a:prstGeom>
        </p:spPr>
      </p:pic>
    </p:spTree>
    <p:extLst>
      <p:ext uri="{BB962C8B-B14F-4D97-AF65-F5344CB8AC3E}">
        <p14:creationId xmlns:p14="http://schemas.microsoft.com/office/powerpoint/2010/main" val="9265326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257800" cy="4382687"/>
          </a:xfrm>
        </p:spPr>
        <p:txBody>
          <a:bodyPr vert="horz" lIns="91440" tIns="45720" rIns="91440" bIns="45720" rtlCol="0" anchor="t">
            <a:noAutofit/>
          </a:bodyPr>
          <a:lstStyle/>
          <a:p>
            <a:pPr marL="0" indent="0">
              <a:buNone/>
            </a:pPr>
            <a:r>
              <a:rPr lang="en-US" sz="1800" b="1" u="sng" dirty="0">
                <a:solidFill>
                  <a:srgbClr val="333333"/>
                </a:solidFill>
                <a:latin typeface="Arial MT"/>
              </a:rPr>
              <a:t>Judges Naming Convention</a:t>
            </a:r>
          </a:p>
          <a:p>
            <a:pPr algn="l"/>
            <a:endParaRPr lang="en-US" sz="1800" b="0" i="0" u="none" strike="noStrike" baseline="0" dirty="0">
              <a:solidFill>
                <a:srgbClr val="000000"/>
              </a:solidFill>
              <a:latin typeface="Arial" panose="020B0604020202020204" pitchFamily="34" charset="0"/>
            </a:endParaRPr>
          </a:p>
          <a:p>
            <a:pPr marL="0" indent="0">
              <a:buNone/>
            </a:pPr>
            <a:r>
              <a:rPr lang="en-US" sz="1800" dirty="0">
                <a:solidFill>
                  <a:srgbClr val="333333"/>
                </a:solidFill>
                <a:latin typeface="Arial MT"/>
              </a:rPr>
              <a:t>J1 -</a:t>
            </a:r>
          </a:p>
          <a:p>
            <a:pPr marL="0" indent="0">
              <a:buNone/>
            </a:pPr>
            <a:r>
              <a:rPr lang="en-US" sz="1800" dirty="0">
                <a:solidFill>
                  <a:srgbClr val="333333"/>
                </a:solidFill>
                <a:latin typeface="Arial MT"/>
              </a:rPr>
              <a:t>J2 -</a:t>
            </a:r>
          </a:p>
          <a:p>
            <a:pPr marL="0" indent="0">
              <a:buNone/>
            </a:pPr>
            <a:r>
              <a:rPr lang="en-US" sz="1800" dirty="0">
                <a:solidFill>
                  <a:srgbClr val="333333"/>
                </a:solidFill>
                <a:latin typeface="Arial MT"/>
              </a:rPr>
              <a:t>J3 -</a:t>
            </a:r>
          </a:p>
          <a:p>
            <a:pPr marL="0" indent="0">
              <a:buNone/>
            </a:pPr>
            <a:r>
              <a:rPr lang="en-US" sz="1800" dirty="0">
                <a:solidFill>
                  <a:srgbClr val="333333"/>
                </a:solidFill>
                <a:latin typeface="Arial MT"/>
              </a:rPr>
              <a:t>J4 - </a:t>
            </a:r>
          </a:p>
          <a:p>
            <a:pPr marL="0" indent="0">
              <a:buNone/>
            </a:pPr>
            <a:r>
              <a:rPr lang="en-US" sz="1800" dirty="0">
                <a:solidFill>
                  <a:srgbClr val="333333"/>
                </a:solidFill>
                <a:latin typeface="Arial MT"/>
              </a:rPr>
              <a:t>J5 -</a:t>
            </a:r>
          </a:p>
          <a:p>
            <a:pPr marL="0" indent="0">
              <a:buNone/>
            </a:pPr>
            <a:r>
              <a:rPr lang="en-US" sz="1800" dirty="0">
                <a:solidFill>
                  <a:srgbClr val="333333"/>
                </a:solidFill>
                <a:latin typeface="Arial MT"/>
              </a:rPr>
              <a:t>J6 -</a:t>
            </a:r>
          </a:p>
          <a:p>
            <a:pPr marL="0" indent="0">
              <a:buNone/>
            </a:pPr>
            <a:r>
              <a:rPr lang="en-US" sz="1800" dirty="0">
                <a:solidFill>
                  <a:srgbClr val="333333"/>
                </a:solidFill>
                <a:latin typeface="Arial MT"/>
              </a:rPr>
              <a:t>J7 -</a:t>
            </a:r>
          </a:p>
          <a:p>
            <a:pPr marL="0" indent="0">
              <a:buNone/>
            </a:pPr>
            <a:r>
              <a:rPr lang="en-US" sz="1800" dirty="0">
                <a:solidFill>
                  <a:srgbClr val="333333"/>
                </a:solidFill>
                <a:latin typeface="Arial MT"/>
              </a:rPr>
              <a:t>J8 -</a:t>
            </a:r>
          </a:p>
          <a:p>
            <a:pPr marL="0" indent="0">
              <a:buNone/>
            </a:pPr>
            <a:r>
              <a:rPr lang="en-US" sz="1800" dirty="0">
                <a:solidFill>
                  <a:srgbClr val="333333"/>
                </a:solidFill>
                <a:latin typeface="Arial MT"/>
              </a:rPr>
              <a:t>J9 -</a:t>
            </a:r>
          </a:p>
          <a:p>
            <a:pPr marL="0" indent="0">
              <a:buNone/>
            </a:pPr>
            <a:r>
              <a:rPr lang="en-US" sz="1800" dirty="0">
                <a:solidFill>
                  <a:srgbClr val="333333"/>
                </a:solidFill>
                <a:latin typeface="Arial MT"/>
              </a:rPr>
              <a:t>J10 -</a:t>
            </a: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object 4">
            <a:extLst>
              <a:ext uri="{FF2B5EF4-FFF2-40B4-BE49-F238E27FC236}">
                <a16:creationId xmlns:a16="http://schemas.microsoft.com/office/drawing/2014/main" id="{8A5057EE-D2D0-883C-3194-24427BBB62DF}"/>
              </a:ext>
            </a:extLst>
          </p:cNvPr>
          <p:cNvPicPr/>
          <p:nvPr/>
        </p:nvPicPr>
        <p:blipFill>
          <a:blip r:embed="rId3" cstate="print"/>
          <a:stretch>
            <a:fillRect/>
          </a:stretch>
        </p:blipFill>
        <p:spPr>
          <a:xfrm>
            <a:off x="7395972" y="880654"/>
            <a:ext cx="3957828" cy="5091684"/>
          </a:xfrm>
          <a:prstGeom prst="rect">
            <a:avLst/>
          </a:prstGeom>
        </p:spPr>
      </p:pic>
      <p:sp>
        <p:nvSpPr>
          <p:cNvPr id="2" name="TextBox 1">
            <a:extLst>
              <a:ext uri="{FF2B5EF4-FFF2-40B4-BE49-F238E27FC236}">
                <a16:creationId xmlns:a16="http://schemas.microsoft.com/office/drawing/2014/main" id="{B7060734-D241-66F0-7DA2-EBD15C451873}"/>
              </a:ext>
            </a:extLst>
          </p:cNvPr>
          <p:cNvSpPr txBox="1"/>
          <p:nvPr/>
        </p:nvSpPr>
        <p:spPr>
          <a:xfrm>
            <a:off x="353962" y="6077572"/>
            <a:ext cx="325791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36411395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454445" cy="4201549"/>
          </a:xfrm>
        </p:spPr>
        <p:txBody>
          <a:bodyPr vert="horz" lIns="91440" tIns="45720" rIns="91440" bIns="45720" rtlCol="0" anchor="t">
            <a:normAutofit lnSpcReduction="10000"/>
          </a:bodyPr>
          <a:lstStyle/>
          <a:p>
            <a:pPr marL="298450" marR="5080" indent="-285750" algn="just">
              <a:lnSpc>
                <a:spcPct val="110000"/>
              </a:lnSpc>
              <a:spcBef>
                <a:spcPts val="100"/>
              </a:spcBef>
              <a:buSzPct val="75000"/>
              <a:buFont typeface="Wingdings" panose="05000000000000000000" pitchFamily="2" charset="2"/>
              <a:buChar char="§"/>
              <a:tabLst>
                <a:tab pos="241300" algn="l"/>
              </a:tabLst>
            </a:pPr>
            <a:r>
              <a:rPr lang="en-US" sz="1600" b="1" dirty="0">
                <a:solidFill>
                  <a:srgbClr val="333333"/>
                </a:solidFill>
                <a:latin typeface="Arial MT"/>
                <a:cs typeface="Arial MT"/>
              </a:rPr>
              <a:t>The Judge’s Certificate of Eligibility and Code of Ethics </a:t>
            </a:r>
            <a:r>
              <a:rPr lang="en-US" sz="1600" dirty="0">
                <a:solidFill>
                  <a:srgbClr val="333333"/>
                </a:solidFill>
                <a:latin typeface="Arial MT"/>
                <a:cs typeface="Arial MT"/>
              </a:rPr>
              <a:t>has been sent to you. Please ensure it is duly filled and signed, and submitted </a:t>
            </a:r>
            <a:r>
              <a:rPr lang="en-US" sz="1600" b="1" dirty="0">
                <a:solidFill>
                  <a:srgbClr val="333333"/>
                </a:solidFill>
                <a:latin typeface="Arial MT"/>
                <a:cs typeface="Arial MT"/>
              </a:rPr>
              <a:t>at least 3 days prior </a:t>
            </a:r>
            <a:r>
              <a:rPr lang="en-US" sz="1600" dirty="0">
                <a:solidFill>
                  <a:srgbClr val="333333"/>
                </a:solidFill>
                <a:latin typeface="Arial MT"/>
                <a:cs typeface="Arial MT"/>
              </a:rPr>
              <a:t>to the contest without fail.</a:t>
            </a:r>
          </a:p>
          <a:p>
            <a:pPr marL="298450" marR="5080" indent="-285750" algn="just">
              <a:lnSpc>
                <a:spcPct val="110000"/>
              </a:lnSpc>
              <a:spcBef>
                <a:spcPts val="100"/>
              </a:spcBef>
              <a:buSzPct val="75000"/>
              <a:buFont typeface="Wingdings" panose="05000000000000000000" pitchFamily="2" charset="2"/>
              <a:buChar char="§"/>
              <a:tabLst>
                <a:tab pos="241300" algn="l"/>
              </a:tabLst>
            </a:pPr>
            <a:r>
              <a:rPr lang="en-US" sz="1600" dirty="0">
                <a:solidFill>
                  <a:srgbClr val="333333"/>
                </a:solidFill>
                <a:latin typeface="Arial MT"/>
                <a:cs typeface="Arial MT"/>
              </a:rPr>
              <a:t>Confirm that you have submitted the </a:t>
            </a:r>
            <a:r>
              <a:rPr lang="en-US" sz="1600" b="1" dirty="0">
                <a:solidFill>
                  <a:srgbClr val="333333"/>
                </a:solidFill>
                <a:latin typeface="Arial MT"/>
                <a:cs typeface="Arial MT"/>
                <a:hlinkClick r:id="rId2"/>
              </a:rPr>
              <a:t>Judge’s</a:t>
            </a:r>
            <a:r>
              <a:rPr lang="en-US" sz="1600" dirty="0">
                <a:solidFill>
                  <a:srgbClr val="333333"/>
                </a:solidFill>
                <a:latin typeface="Arial MT"/>
                <a:cs typeface="Arial MT"/>
                <a:hlinkClick r:id="rId2"/>
              </a:rPr>
              <a:t> </a:t>
            </a:r>
            <a:r>
              <a:rPr lang="en-US" sz="1600" b="1" dirty="0">
                <a:solidFill>
                  <a:srgbClr val="333333"/>
                </a:solidFill>
                <a:latin typeface="Arial MT"/>
                <a:cs typeface="Arial MT"/>
                <a:hlinkClick r:id="rId2"/>
              </a:rPr>
              <a:t>Consent Form</a:t>
            </a:r>
            <a:r>
              <a:rPr lang="en-US" sz="1600" b="1" dirty="0">
                <a:solidFill>
                  <a:srgbClr val="333333"/>
                </a:solidFill>
                <a:latin typeface="Arial MT"/>
                <a:cs typeface="Arial MT"/>
              </a:rPr>
              <a:t> </a:t>
            </a:r>
            <a:r>
              <a:rPr lang="en-US" sz="1600" dirty="0">
                <a:solidFill>
                  <a:srgbClr val="333333"/>
                </a:solidFill>
                <a:latin typeface="Arial MT"/>
                <a:cs typeface="Arial MT"/>
              </a:rPr>
              <a:t>and shared the following details with the Chief Judge:</a:t>
            </a:r>
            <a:endParaRPr lang="en-US" sz="1600" dirty="0">
              <a:latin typeface="Arial MT"/>
              <a:cs typeface="Arial MT"/>
            </a:endParaRPr>
          </a:p>
          <a:p>
            <a:pPr marL="241300" indent="106363" algn="just">
              <a:lnSpc>
                <a:spcPct val="100000"/>
              </a:lnSpc>
              <a:spcBef>
                <a:spcPts val="785"/>
              </a:spcBef>
              <a:buNone/>
            </a:pPr>
            <a:r>
              <a:rPr lang="en-US" sz="1600" dirty="0">
                <a:solidFill>
                  <a:srgbClr val="333333"/>
                </a:solidFill>
                <a:latin typeface="Segoe UI Symbol"/>
                <a:cs typeface="Segoe UI Symbol"/>
              </a:rPr>
              <a:t>✔</a:t>
            </a:r>
            <a:r>
              <a:rPr lang="en-US" sz="1600" spc="135" dirty="0">
                <a:solidFill>
                  <a:srgbClr val="333333"/>
                </a:solidFill>
                <a:latin typeface="Segoe UI Symbol"/>
                <a:cs typeface="Segoe UI Symbol"/>
              </a:rPr>
              <a:t> </a:t>
            </a:r>
            <a:r>
              <a:rPr lang="en-US" sz="1600" dirty="0">
                <a:solidFill>
                  <a:srgbClr val="333333"/>
                </a:solidFill>
                <a:latin typeface="Arial MT"/>
                <a:cs typeface="Arial MT"/>
              </a:rPr>
              <a:t>Name</a:t>
            </a:r>
            <a:endParaRPr lang="en-US" sz="1600" dirty="0">
              <a:latin typeface="Arial MT"/>
              <a:cs typeface="Arial MT"/>
            </a:endParaRPr>
          </a:p>
          <a:p>
            <a:pPr marL="241300" indent="106363" algn="just">
              <a:lnSpc>
                <a:spcPct val="100000"/>
              </a:lnSpc>
              <a:spcBef>
                <a:spcPts val="745"/>
              </a:spcBef>
              <a:buNone/>
            </a:pPr>
            <a:r>
              <a:rPr lang="en-US" sz="1600" dirty="0">
                <a:solidFill>
                  <a:srgbClr val="333333"/>
                </a:solidFill>
                <a:latin typeface="Segoe UI Symbol"/>
                <a:cs typeface="Segoe UI Symbol"/>
              </a:rPr>
              <a:t>✔</a:t>
            </a:r>
            <a:r>
              <a:rPr lang="en-US" sz="1600" spc="150" dirty="0">
                <a:solidFill>
                  <a:srgbClr val="333333"/>
                </a:solidFill>
                <a:latin typeface="Segoe UI Symbol"/>
                <a:cs typeface="Segoe UI Symbol"/>
              </a:rPr>
              <a:t> </a:t>
            </a:r>
            <a:r>
              <a:rPr lang="en-US" sz="1600" dirty="0">
                <a:solidFill>
                  <a:srgbClr val="333333"/>
                </a:solidFill>
                <a:latin typeface="Arial MT"/>
                <a:cs typeface="Arial MT"/>
              </a:rPr>
              <a:t>Email</a:t>
            </a:r>
            <a:r>
              <a:rPr lang="en-US" sz="1600" spc="-30" dirty="0">
                <a:solidFill>
                  <a:srgbClr val="333333"/>
                </a:solidFill>
                <a:latin typeface="Arial MT"/>
                <a:cs typeface="Arial MT"/>
              </a:rPr>
              <a:t> </a:t>
            </a:r>
            <a:r>
              <a:rPr lang="en-US" sz="1600" dirty="0">
                <a:solidFill>
                  <a:srgbClr val="333333"/>
                </a:solidFill>
                <a:latin typeface="Arial MT"/>
                <a:cs typeface="Arial MT"/>
              </a:rPr>
              <a:t>Id</a:t>
            </a:r>
            <a:endParaRPr lang="en-US" sz="1600" dirty="0">
              <a:latin typeface="Arial MT"/>
              <a:cs typeface="Arial MT"/>
            </a:endParaRPr>
          </a:p>
          <a:p>
            <a:pPr marL="241300" indent="106363" algn="just">
              <a:lnSpc>
                <a:spcPct val="100000"/>
              </a:lnSpc>
              <a:spcBef>
                <a:spcPts val="740"/>
              </a:spcBef>
              <a:buNone/>
            </a:pPr>
            <a:r>
              <a:rPr lang="en-US" sz="1600" dirty="0">
                <a:solidFill>
                  <a:srgbClr val="333333"/>
                </a:solidFill>
                <a:latin typeface="Segoe UI Symbol"/>
                <a:cs typeface="Segoe UI Symbol"/>
              </a:rPr>
              <a:t>✔</a:t>
            </a:r>
            <a:r>
              <a:rPr lang="en-US" sz="1600" spc="165" dirty="0">
                <a:solidFill>
                  <a:srgbClr val="333333"/>
                </a:solidFill>
                <a:latin typeface="Segoe UI Symbol"/>
                <a:cs typeface="Segoe UI Symbol"/>
              </a:rPr>
              <a:t> </a:t>
            </a:r>
            <a:r>
              <a:rPr lang="en-US" sz="1600" dirty="0">
                <a:solidFill>
                  <a:srgbClr val="333333"/>
                </a:solidFill>
                <a:latin typeface="Arial MT"/>
                <a:cs typeface="Arial MT"/>
              </a:rPr>
              <a:t>Contact</a:t>
            </a:r>
            <a:r>
              <a:rPr lang="en-US" sz="1600" spc="-50" dirty="0">
                <a:solidFill>
                  <a:srgbClr val="333333"/>
                </a:solidFill>
                <a:latin typeface="Arial MT"/>
                <a:cs typeface="Arial MT"/>
              </a:rPr>
              <a:t> </a:t>
            </a:r>
            <a:r>
              <a:rPr lang="en-US" sz="1600" dirty="0">
                <a:solidFill>
                  <a:srgbClr val="333333"/>
                </a:solidFill>
                <a:latin typeface="Arial MT"/>
                <a:cs typeface="Arial MT"/>
              </a:rPr>
              <a:t>number</a:t>
            </a:r>
            <a:endParaRPr lang="en-US" sz="1600" dirty="0">
              <a:latin typeface="Arial MT"/>
              <a:cs typeface="Arial MT"/>
            </a:endParaRPr>
          </a:p>
          <a:p>
            <a:pPr marL="241300" indent="106363" algn="just">
              <a:lnSpc>
                <a:spcPct val="100000"/>
              </a:lnSpc>
              <a:spcBef>
                <a:spcPts val="735"/>
              </a:spcBef>
              <a:buNone/>
            </a:pPr>
            <a:r>
              <a:rPr lang="en-US" sz="1600" dirty="0">
                <a:solidFill>
                  <a:srgbClr val="333333"/>
                </a:solidFill>
                <a:latin typeface="Segoe UI Symbol"/>
                <a:cs typeface="Segoe UI Symbol"/>
              </a:rPr>
              <a:t>✔</a:t>
            </a:r>
            <a:r>
              <a:rPr lang="en-US" sz="1600" spc="180" dirty="0">
                <a:solidFill>
                  <a:srgbClr val="333333"/>
                </a:solidFill>
                <a:latin typeface="Segoe UI Symbol"/>
                <a:cs typeface="Segoe UI Symbol"/>
              </a:rPr>
              <a:t> </a:t>
            </a:r>
            <a:r>
              <a:rPr lang="en-US" sz="1600" dirty="0">
                <a:solidFill>
                  <a:srgbClr val="333333"/>
                </a:solidFill>
                <a:latin typeface="Arial MT"/>
                <a:cs typeface="Arial MT"/>
              </a:rPr>
              <a:t>Highest</a:t>
            </a:r>
            <a:r>
              <a:rPr lang="en-US" sz="1600" spc="-40" dirty="0">
                <a:solidFill>
                  <a:srgbClr val="333333"/>
                </a:solidFill>
                <a:latin typeface="Arial MT"/>
                <a:cs typeface="Arial MT"/>
              </a:rPr>
              <a:t> </a:t>
            </a:r>
            <a:r>
              <a:rPr lang="en-US" sz="1600" dirty="0">
                <a:solidFill>
                  <a:srgbClr val="333333"/>
                </a:solidFill>
                <a:latin typeface="Arial MT"/>
                <a:cs typeface="Arial MT"/>
              </a:rPr>
              <a:t>education</a:t>
            </a:r>
            <a:r>
              <a:rPr lang="en-US" sz="1600" spc="-35" dirty="0">
                <a:solidFill>
                  <a:srgbClr val="333333"/>
                </a:solidFill>
                <a:latin typeface="Arial MT"/>
                <a:cs typeface="Arial MT"/>
              </a:rPr>
              <a:t> </a:t>
            </a:r>
            <a:r>
              <a:rPr lang="en-US" sz="1600" dirty="0">
                <a:solidFill>
                  <a:srgbClr val="333333"/>
                </a:solidFill>
                <a:latin typeface="Arial MT"/>
                <a:cs typeface="Arial MT"/>
              </a:rPr>
              <a:t>level</a:t>
            </a:r>
            <a:r>
              <a:rPr lang="en-US" sz="1600" spc="-5" dirty="0">
                <a:solidFill>
                  <a:srgbClr val="333333"/>
                </a:solidFill>
                <a:latin typeface="Arial MT"/>
                <a:cs typeface="Arial MT"/>
              </a:rPr>
              <a:t> </a:t>
            </a:r>
            <a:r>
              <a:rPr lang="en-US" sz="1600" dirty="0">
                <a:solidFill>
                  <a:srgbClr val="333333"/>
                </a:solidFill>
                <a:latin typeface="Arial MT"/>
                <a:cs typeface="Arial MT"/>
              </a:rPr>
              <a:t>completed</a:t>
            </a:r>
            <a:endParaRPr lang="en-US" sz="1600" dirty="0">
              <a:latin typeface="Arial MT"/>
              <a:cs typeface="Arial MT"/>
            </a:endParaRPr>
          </a:p>
          <a:p>
            <a:pPr marL="241300" indent="106363" algn="just">
              <a:lnSpc>
                <a:spcPct val="100000"/>
              </a:lnSpc>
              <a:spcBef>
                <a:spcPts val="745"/>
              </a:spcBef>
              <a:buNone/>
            </a:pPr>
            <a:r>
              <a:rPr lang="en-US" sz="1600" dirty="0">
                <a:solidFill>
                  <a:srgbClr val="333333"/>
                </a:solidFill>
                <a:latin typeface="Segoe UI Symbol"/>
                <a:cs typeface="Segoe UI Symbol"/>
              </a:rPr>
              <a:t>✔</a:t>
            </a:r>
            <a:r>
              <a:rPr lang="en-US" sz="1600" spc="170" dirty="0">
                <a:solidFill>
                  <a:srgbClr val="333333"/>
                </a:solidFill>
                <a:latin typeface="Segoe UI Symbol"/>
                <a:cs typeface="Segoe UI Symbol"/>
              </a:rPr>
              <a:t> </a:t>
            </a:r>
            <a:r>
              <a:rPr lang="en-US" sz="1600" dirty="0">
                <a:solidFill>
                  <a:srgbClr val="333333"/>
                </a:solidFill>
                <a:latin typeface="Arial MT"/>
                <a:cs typeface="Arial MT"/>
              </a:rPr>
              <a:t>District,</a:t>
            </a:r>
            <a:r>
              <a:rPr lang="en-US" sz="1600" spc="-45" dirty="0">
                <a:solidFill>
                  <a:srgbClr val="333333"/>
                </a:solidFill>
                <a:latin typeface="Arial MT"/>
                <a:cs typeface="Arial MT"/>
              </a:rPr>
              <a:t> </a:t>
            </a:r>
            <a:r>
              <a:rPr lang="en-US" sz="1600" dirty="0">
                <a:solidFill>
                  <a:srgbClr val="333333"/>
                </a:solidFill>
                <a:latin typeface="Arial MT"/>
                <a:cs typeface="Arial MT"/>
              </a:rPr>
              <a:t>Division</a:t>
            </a:r>
            <a:r>
              <a:rPr lang="en-US" sz="1600" spc="-10" dirty="0">
                <a:solidFill>
                  <a:srgbClr val="333333"/>
                </a:solidFill>
                <a:latin typeface="Arial MT"/>
                <a:cs typeface="Arial MT"/>
              </a:rPr>
              <a:t> </a:t>
            </a:r>
            <a:r>
              <a:rPr lang="en-US" sz="1600" dirty="0">
                <a:solidFill>
                  <a:srgbClr val="333333"/>
                </a:solidFill>
                <a:latin typeface="Arial MT"/>
                <a:cs typeface="Arial MT"/>
              </a:rPr>
              <a:t>and</a:t>
            </a:r>
            <a:r>
              <a:rPr lang="en-US" sz="1600" spc="-25" dirty="0">
                <a:solidFill>
                  <a:srgbClr val="333333"/>
                </a:solidFill>
                <a:latin typeface="Arial MT"/>
                <a:cs typeface="Arial MT"/>
              </a:rPr>
              <a:t> </a:t>
            </a:r>
            <a:r>
              <a:rPr lang="en-US" sz="1600" dirty="0">
                <a:solidFill>
                  <a:srgbClr val="333333"/>
                </a:solidFill>
                <a:latin typeface="Arial MT"/>
                <a:cs typeface="Arial MT"/>
              </a:rPr>
              <a:t>Area</a:t>
            </a:r>
            <a:endParaRPr lang="en-US" sz="1600" dirty="0">
              <a:latin typeface="Arial MT"/>
              <a:cs typeface="Arial MT"/>
            </a:endParaRPr>
          </a:p>
          <a:p>
            <a:pPr marL="241300" indent="106363" algn="just">
              <a:lnSpc>
                <a:spcPct val="100000"/>
              </a:lnSpc>
              <a:spcBef>
                <a:spcPts val="745"/>
              </a:spcBef>
              <a:buNone/>
            </a:pPr>
            <a:r>
              <a:rPr lang="en-US" sz="1600" dirty="0">
                <a:solidFill>
                  <a:srgbClr val="333333"/>
                </a:solidFill>
                <a:latin typeface="Segoe UI Symbol"/>
                <a:cs typeface="Segoe UI Symbol"/>
              </a:rPr>
              <a:t>✔</a:t>
            </a:r>
            <a:r>
              <a:rPr lang="en-US" sz="1600" spc="150" dirty="0">
                <a:solidFill>
                  <a:srgbClr val="333333"/>
                </a:solidFill>
                <a:latin typeface="Segoe UI Symbol"/>
                <a:cs typeface="Segoe UI Symbol"/>
              </a:rPr>
              <a:t> </a:t>
            </a:r>
            <a:r>
              <a:rPr lang="en-US" sz="1600" dirty="0">
                <a:solidFill>
                  <a:srgbClr val="333333"/>
                </a:solidFill>
                <a:latin typeface="Arial MT"/>
                <a:cs typeface="Arial MT"/>
              </a:rPr>
              <a:t>Club</a:t>
            </a:r>
            <a:r>
              <a:rPr lang="en-US" sz="1600" spc="-20" dirty="0">
                <a:solidFill>
                  <a:srgbClr val="333333"/>
                </a:solidFill>
                <a:latin typeface="Arial MT"/>
                <a:cs typeface="Arial MT"/>
              </a:rPr>
              <a:t> </a:t>
            </a:r>
            <a:r>
              <a:rPr lang="en-US" sz="1600" dirty="0">
                <a:solidFill>
                  <a:srgbClr val="333333"/>
                </a:solidFill>
                <a:latin typeface="Arial MT"/>
                <a:cs typeface="Arial MT"/>
              </a:rPr>
              <a:t>name</a:t>
            </a:r>
            <a:endParaRPr lang="en-US" sz="1600" dirty="0">
              <a:latin typeface="Arial MT"/>
              <a:cs typeface="Arial MT"/>
            </a:endParaRPr>
          </a:p>
          <a:p>
            <a:pPr marL="241300" indent="106363" algn="just">
              <a:lnSpc>
                <a:spcPct val="100000"/>
              </a:lnSpc>
              <a:spcBef>
                <a:spcPts val="730"/>
              </a:spcBef>
              <a:buNone/>
            </a:pPr>
            <a:r>
              <a:rPr lang="en-US" sz="1600" dirty="0">
                <a:solidFill>
                  <a:srgbClr val="333333"/>
                </a:solidFill>
                <a:latin typeface="Segoe UI Symbol"/>
                <a:cs typeface="Segoe UI Symbol"/>
              </a:rPr>
              <a:t>✔</a:t>
            </a:r>
            <a:r>
              <a:rPr lang="en-US" sz="1600" spc="160" dirty="0">
                <a:solidFill>
                  <a:srgbClr val="333333"/>
                </a:solidFill>
                <a:latin typeface="Segoe UI Symbol"/>
                <a:cs typeface="Segoe UI Symbol"/>
              </a:rPr>
              <a:t> </a:t>
            </a:r>
            <a:r>
              <a:rPr lang="en-US" sz="1600" dirty="0">
                <a:solidFill>
                  <a:srgbClr val="333333"/>
                </a:solidFill>
                <a:latin typeface="Arial MT"/>
                <a:cs typeface="Arial MT"/>
              </a:rPr>
              <a:t>Membership</a:t>
            </a:r>
            <a:r>
              <a:rPr lang="en-US" sz="1600" spc="-60" dirty="0">
                <a:solidFill>
                  <a:srgbClr val="333333"/>
                </a:solidFill>
                <a:latin typeface="Arial MT"/>
                <a:cs typeface="Arial MT"/>
              </a:rPr>
              <a:t> </a:t>
            </a:r>
            <a:r>
              <a:rPr lang="en-US" sz="1600" dirty="0">
                <a:solidFill>
                  <a:srgbClr val="333333"/>
                </a:solidFill>
                <a:latin typeface="Arial MT"/>
                <a:cs typeface="Arial MT"/>
              </a:rPr>
              <a:t>Number</a:t>
            </a:r>
            <a:endParaRPr lang="en-US" sz="160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250133" y="6077572"/>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object 4">
            <a:extLst>
              <a:ext uri="{FF2B5EF4-FFF2-40B4-BE49-F238E27FC236}">
                <a16:creationId xmlns:a16="http://schemas.microsoft.com/office/drawing/2014/main" id="{D2EB2046-2623-1CC5-215A-F233313B377F}"/>
              </a:ext>
            </a:extLst>
          </p:cNvPr>
          <p:cNvPicPr/>
          <p:nvPr/>
        </p:nvPicPr>
        <p:blipFill>
          <a:blip r:embed="rId4" cstate="print"/>
          <a:stretch>
            <a:fillRect/>
          </a:stretch>
        </p:blipFill>
        <p:spPr>
          <a:xfrm>
            <a:off x="7395972" y="699516"/>
            <a:ext cx="3957828" cy="5091684"/>
          </a:xfrm>
          <a:prstGeom prst="rect">
            <a:avLst/>
          </a:prstGeom>
        </p:spPr>
      </p:pic>
    </p:spTree>
    <p:extLst>
      <p:ext uri="{BB962C8B-B14F-4D97-AF65-F5344CB8AC3E}">
        <p14:creationId xmlns:p14="http://schemas.microsoft.com/office/powerpoint/2010/main" val="24526899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3257918"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2" name="object 3">
            <a:extLst>
              <a:ext uri="{FF2B5EF4-FFF2-40B4-BE49-F238E27FC236}">
                <a16:creationId xmlns:a16="http://schemas.microsoft.com/office/drawing/2014/main" id="{1D6CA510-9EC9-33F5-9092-26ECCF3B4646}"/>
              </a:ext>
            </a:extLst>
          </p:cNvPr>
          <p:cNvSpPr txBox="1"/>
          <p:nvPr/>
        </p:nvSpPr>
        <p:spPr>
          <a:xfrm>
            <a:off x="1067596" y="1639110"/>
            <a:ext cx="10298396" cy="3118803"/>
          </a:xfrm>
          <a:prstGeom prst="rect">
            <a:avLst/>
          </a:prstGeom>
        </p:spPr>
        <p:txBody>
          <a:bodyPr vert="horz" wrap="square" lIns="0" tIns="86360" rIns="0" bIns="0" rtlCol="0">
            <a:spAutoFit/>
          </a:bodyPr>
          <a:lstStyle/>
          <a:p>
            <a:pPr marL="354965" indent="-342900" algn="just">
              <a:lnSpc>
                <a:spcPct val="100000"/>
              </a:lnSpc>
              <a:spcBef>
                <a:spcPts val="105"/>
              </a:spcBef>
              <a:buFont typeface="Wingdings" panose="05000000000000000000" pitchFamily="2" charset="2"/>
              <a:buChar char="§"/>
              <a:tabLst>
                <a:tab pos="197485" algn="l"/>
              </a:tabLst>
            </a:pPr>
            <a:r>
              <a:rPr lang="en-US" sz="2400" dirty="0">
                <a:solidFill>
                  <a:srgbClr val="333333"/>
                </a:solidFill>
                <a:latin typeface="Arial MT"/>
                <a:cs typeface="Arial MT"/>
              </a:rPr>
              <a:t>Contest starts at: (Details of contest date and time to be inserted)</a:t>
            </a:r>
          </a:p>
          <a:p>
            <a:pPr marL="354965" indent="-342900" algn="just">
              <a:lnSpc>
                <a:spcPct val="100000"/>
              </a:lnSpc>
              <a:spcBef>
                <a:spcPts val="105"/>
              </a:spcBef>
              <a:buFont typeface="Wingdings" panose="05000000000000000000" pitchFamily="2" charset="2"/>
              <a:buChar char="§"/>
              <a:tabLst>
                <a:tab pos="197485" algn="l"/>
              </a:tabLst>
            </a:pPr>
            <a:endParaRPr lang="en-US" sz="2400" dirty="0">
              <a:solidFill>
                <a:srgbClr val="333333"/>
              </a:solidFill>
              <a:latin typeface="Arial MT"/>
              <a:cs typeface="Arial MT"/>
            </a:endParaRPr>
          </a:p>
          <a:p>
            <a:pPr marL="354965" indent="-342900" algn="just">
              <a:lnSpc>
                <a:spcPct val="100000"/>
              </a:lnSpc>
              <a:spcBef>
                <a:spcPts val="105"/>
              </a:spcBef>
              <a:buFont typeface="Wingdings" panose="05000000000000000000" pitchFamily="2" charset="2"/>
              <a:buChar char="§"/>
              <a:tabLst>
                <a:tab pos="197485" algn="l"/>
              </a:tabLst>
            </a:pPr>
            <a:r>
              <a:rPr lang="en-US" sz="2400" dirty="0">
                <a:solidFill>
                  <a:srgbClr val="333333"/>
                </a:solidFill>
                <a:latin typeface="Arial MT"/>
                <a:cs typeface="Arial MT"/>
              </a:rPr>
              <a:t>Please ensure you join by __ AM/PM  at the latest. Your presence is required till the end of the contest.</a:t>
            </a:r>
          </a:p>
          <a:p>
            <a:pPr marL="354965" indent="-342900" algn="just">
              <a:lnSpc>
                <a:spcPct val="100000"/>
              </a:lnSpc>
              <a:spcBef>
                <a:spcPts val="105"/>
              </a:spcBef>
              <a:buFont typeface="Wingdings" panose="05000000000000000000" pitchFamily="2" charset="2"/>
              <a:buChar char="§"/>
              <a:tabLst>
                <a:tab pos="197485" algn="l"/>
              </a:tabLst>
            </a:pPr>
            <a:endParaRPr lang="en-US" sz="2400" dirty="0">
              <a:solidFill>
                <a:srgbClr val="333333"/>
              </a:solidFill>
              <a:latin typeface="Arial MT"/>
              <a:cs typeface="Arial MT"/>
            </a:endParaRPr>
          </a:p>
          <a:p>
            <a:pPr marL="354965" indent="-342900" algn="just">
              <a:lnSpc>
                <a:spcPct val="100000"/>
              </a:lnSpc>
              <a:spcBef>
                <a:spcPts val="105"/>
              </a:spcBef>
              <a:buFont typeface="Wingdings" panose="05000000000000000000" pitchFamily="2" charset="2"/>
              <a:buChar char="§"/>
              <a:tabLst>
                <a:tab pos="197485" algn="l"/>
              </a:tabLst>
            </a:pPr>
            <a:r>
              <a:rPr lang="en-US" sz="2400" dirty="0">
                <a:solidFill>
                  <a:srgbClr val="333333"/>
                </a:solidFill>
                <a:latin typeface="Arial MT"/>
                <a:cs typeface="Arial MT"/>
              </a:rPr>
              <a:t>All the best!!!</a:t>
            </a:r>
          </a:p>
          <a:p>
            <a:pPr marL="354965" indent="-342900" algn="just">
              <a:lnSpc>
                <a:spcPct val="100000"/>
              </a:lnSpc>
              <a:spcBef>
                <a:spcPts val="105"/>
              </a:spcBef>
              <a:buFont typeface="Wingdings" panose="05000000000000000000" pitchFamily="2" charset="2"/>
              <a:buChar char="§"/>
              <a:tabLst>
                <a:tab pos="197485" algn="l"/>
              </a:tabLst>
            </a:pPr>
            <a:endParaRPr lang="en-US" sz="2400" dirty="0">
              <a:solidFill>
                <a:srgbClr val="333333"/>
              </a:solidFill>
              <a:latin typeface="Arial MT"/>
              <a:cs typeface="Arial MT"/>
            </a:endParaRPr>
          </a:p>
          <a:p>
            <a:pPr marL="354965" indent="-342900" algn="just">
              <a:lnSpc>
                <a:spcPct val="100000"/>
              </a:lnSpc>
              <a:spcBef>
                <a:spcPts val="105"/>
              </a:spcBef>
              <a:buFont typeface="Wingdings" panose="05000000000000000000" pitchFamily="2" charset="2"/>
              <a:buChar char="§"/>
              <a:tabLst>
                <a:tab pos="197485" algn="l"/>
              </a:tabLst>
            </a:pPr>
            <a:r>
              <a:rPr lang="en-US" sz="2400" dirty="0">
                <a:solidFill>
                  <a:srgbClr val="333333"/>
                </a:solidFill>
                <a:latin typeface="Arial MT"/>
                <a:cs typeface="Arial MT"/>
              </a:rPr>
              <a:t>The image of the agenda will be shared separately.</a:t>
            </a:r>
            <a:endParaRPr lang="en-US" sz="2400" dirty="0">
              <a:latin typeface="Arial MT"/>
              <a:cs typeface="Arial MT"/>
            </a:endParaRPr>
          </a:p>
        </p:txBody>
      </p:sp>
    </p:spTree>
    <p:extLst>
      <p:ext uri="{BB962C8B-B14F-4D97-AF65-F5344CB8AC3E}">
        <p14:creationId xmlns:p14="http://schemas.microsoft.com/office/powerpoint/2010/main" val="25450211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700548" y="2491038"/>
            <a:ext cx="11009671" cy="1031056"/>
          </a:xfrm>
        </p:spPr>
        <p:txBody>
          <a:bodyPr/>
          <a:lstStyle/>
          <a:p>
            <a:pPr algn="ctr"/>
            <a:r>
              <a:rPr lang="en-IN" sz="4400" b="1" spc="-5">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sp>
        <p:nvSpPr>
          <p:cNvPr id="4" name="object 3">
            <a:extLst>
              <a:ext uri="{FF2B5EF4-FFF2-40B4-BE49-F238E27FC236}">
                <a16:creationId xmlns:a16="http://schemas.microsoft.com/office/drawing/2014/main" id="{BFF9D7D2-1763-6D36-76F2-02336F17F454}"/>
              </a:ext>
            </a:extLst>
          </p:cNvPr>
          <p:cNvSpPr txBox="1"/>
          <p:nvPr/>
        </p:nvSpPr>
        <p:spPr>
          <a:xfrm>
            <a:off x="3304374" y="3264854"/>
            <a:ext cx="7833017" cy="428322"/>
          </a:xfrm>
          <a:prstGeom prst="rect">
            <a:avLst/>
          </a:prstGeom>
        </p:spPr>
        <p:txBody>
          <a:bodyPr vert="horz" wrap="square" lIns="0" tIns="12700" rIns="0" bIns="0" rtlCol="0">
            <a:spAutoFit/>
          </a:bodyPr>
          <a:lstStyle/>
          <a:p>
            <a:pPr marL="12700">
              <a:lnSpc>
                <a:spcPct val="100000"/>
              </a:lnSpc>
              <a:spcBef>
                <a:spcPts val="100"/>
              </a:spcBef>
            </a:pPr>
            <a:r>
              <a:rPr sz="2700" spc="-5" dirty="0">
                <a:solidFill>
                  <a:srgbClr val="333333"/>
                </a:solidFill>
                <a:latin typeface="Arial MT"/>
                <a:cs typeface="Arial MT"/>
              </a:rPr>
              <a:t>Thank</a:t>
            </a:r>
            <a:r>
              <a:rPr sz="2700" spc="-40" dirty="0">
                <a:solidFill>
                  <a:srgbClr val="333333"/>
                </a:solidFill>
                <a:latin typeface="Arial MT"/>
                <a:cs typeface="Arial MT"/>
              </a:rPr>
              <a:t> </a:t>
            </a:r>
            <a:r>
              <a:rPr sz="2700" spc="-5" dirty="0">
                <a:solidFill>
                  <a:srgbClr val="333333"/>
                </a:solidFill>
                <a:latin typeface="Arial MT"/>
                <a:cs typeface="Arial MT"/>
              </a:rPr>
              <a:t>You</a:t>
            </a:r>
            <a:r>
              <a:rPr lang="en-US" sz="2700" spc="-5" dirty="0">
                <a:solidFill>
                  <a:srgbClr val="333333"/>
                </a:solidFill>
                <a:latin typeface="Arial MT"/>
                <a:cs typeface="Arial MT"/>
              </a:rPr>
              <a:t>,</a:t>
            </a:r>
            <a:r>
              <a:rPr sz="2700" spc="-35" dirty="0">
                <a:solidFill>
                  <a:srgbClr val="333333"/>
                </a:solidFill>
                <a:latin typeface="Arial MT"/>
                <a:cs typeface="Arial MT"/>
              </a:rPr>
              <a:t> </a:t>
            </a:r>
            <a:r>
              <a:rPr lang="en-IN" sz="2700" spc="-35" dirty="0">
                <a:solidFill>
                  <a:srgbClr val="333333"/>
                </a:solidFill>
                <a:latin typeface="Arial MT"/>
                <a:cs typeface="Arial MT"/>
              </a:rPr>
              <a:t>Voting </a:t>
            </a:r>
            <a:r>
              <a:rPr lang="en-IN" sz="2700" dirty="0">
                <a:solidFill>
                  <a:srgbClr val="333333"/>
                </a:solidFill>
                <a:latin typeface="Arial MT"/>
                <a:cs typeface="Arial MT"/>
              </a:rPr>
              <a:t>Judges/ Tie Breaking Judge.</a:t>
            </a:r>
            <a:endParaRPr sz="2700" dirty="0">
              <a:latin typeface="Arial MT"/>
              <a:cs typeface="Arial MT"/>
            </a:endParaRPr>
          </a:p>
        </p:txBody>
      </p:sp>
    </p:spTree>
    <p:extLst>
      <p:ext uri="{BB962C8B-B14F-4D97-AF65-F5344CB8AC3E}">
        <p14:creationId xmlns:p14="http://schemas.microsoft.com/office/powerpoint/2010/main" val="18404649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454445" cy="4201549"/>
          </a:xfrm>
        </p:spPr>
        <p:txBody>
          <a:bodyPr vert="horz" lIns="91440" tIns="45720" rIns="91440" bIns="45720" rtlCol="0" anchor="t">
            <a:normAutofit fontScale="92500" lnSpcReduction="10000"/>
          </a:bodyPr>
          <a:lstStyle/>
          <a:p>
            <a:pPr marL="538480" marR="206375" indent="-525780" algn="just">
              <a:lnSpc>
                <a:spcPct val="100000"/>
              </a:lnSpc>
              <a:spcBef>
                <a:spcPts val="100"/>
              </a:spcBef>
              <a:buSzPct val="90000"/>
              <a:buFont typeface="Wingdings" panose="05000000000000000000" pitchFamily="2" charset="2"/>
              <a:buChar char="§"/>
              <a:tabLst>
                <a:tab pos="537845" algn="l"/>
                <a:tab pos="538480" algn="l"/>
              </a:tabLst>
            </a:pPr>
            <a:r>
              <a:rPr lang="en-US" sz="1800" spc="-5" dirty="0">
                <a:solidFill>
                  <a:srgbClr val="333333"/>
                </a:solidFill>
                <a:latin typeface="Arial MT"/>
                <a:cs typeface="Arial MT"/>
              </a:rPr>
              <a:t>You</a:t>
            </a:r>
            <a:r>
              <a:rPr lang="en-US" sz="1800" dirty="0">
                <a:solidFill>
                  <a:srgbClr val="333333"/>
                </a:solidFill>
                <a:latin typeface="Arial MT"/>
                <a:cs typeface="Arial MT"/>
              </a:rPr>
              <a:t> </a:t>
            </a:r>
            <a:r>
              <a:rPr lang="en-US" sz="1800" spc="-5" dirty="0">
                <a:solidFill>
                  <a:srgbClr val="333333"/>
                </a:solidFill>
                <a:latin typeface="Arial MT"/>
                <a:cs typeface="Arial MT"/>
              </a:rPr>
              <a:t>are</a:t>
            </a:r>
            <a:r>
              <a:rPr lang="en-US" sz="1800" spc="5" dirty="0">
                <a:solidFill>
                  <a:srgbClr val="333333"/>
                </a:solidFill>
                <a:latin typeface="Arial MT"/>
                <a:cs typeface="Arial MT"/>
              </a:rPr>
              <a:t> </a:t>
            </a:r>
            <a:r>
              <a:rPr lang="en-US" sz="1800" spc="-5" dirty="0">
                <a:solidFill>
                  <a:srgbClr val="333333"/>
                </a:solidFill>
                <a:latin typeface="Arial MT"/>
                <a:cs typeface="Arial MT"/>
              </a:rPr>
              <a:t>currently</a:t>
            </a:r>
            <a:r>
              <a:rPr lang="en-US" sz="1800" dirty="0">
                <a:solidFill>
                  <a:srgbClr val="333333"/>
                </a:solidFill>
                <a:latin typeface="Arial MT"/>
                <a:cs typeface="Arial MT"/>
              </a:rPr>
              <a:t> </a:t>
            </a:r>
            <a:r>
              <a:rPr lang="en-US" sz="1800" spc="-5" dirty="0">
                <a:solidFill>
                  <a:srgbClr val="333333"/>
                </a:solidFill>
                <a:latin typeface="Arial MT"/>
                <a:cs typeface="Arial MT"/>
              </a:rPr>
              <a:t>a</a:t>
            </a:r>
            <a:r>
              <a:rPr lang="en-US" sz="1800" dirty="0">
                <a:solidFill>
                  <a:srgbClr val="333333"/>
                </a:solidFill>
                <a:latin typeface="Arial MT"/>
                <a:cs typeface="Arial MT"/>
              </a:rPr>
              <a:t> </a:t>
            </a:r>
            <a:r>
              <a:rPr lang="en-US" sz="1800" spc="-5" dirty="0">
                <a:solidFill>
                  <a:srgbClr val="333333"/>
                </a:solidFill>
                <a:latin typeface="Arial MT"/>
                <a:cs typeface="Arial MT"/>
              </a:rPr>
              <a:t>paid</a:t>
            </a:r>
            <a:r>
              <a:rPr lang="en-US" sz="1800" spc="10" dirty="0">
                <a:solidFill>
                  <a:srgbClr val="333333"/>
                </a:solidFill>
                <a:latin typeface="Arial MT"/>
                <a:cs typeface="Arial MT"/>
              </a:rPr>
              <a:t> </a:t>
            </a:r>
            <a:r>
              <a:rPr lang="en-US" sz="1800" spc="-5" dirty="0">
                <a:solidFill>
                  <a:srgbClr val="333333"/>
                </a:solidFill>
                <a:latin typeface="Arial MT"/>
                <a:cs typeface="Arial MT"/>
              </a:rPr>
              <a:t>member</a:t>
            </a:r>
            <a:r>
              <a:rPr lang="en-US" sz="1800" spc="5" dirty="0">
                <a:solidFill>
                  <a:srgbClr val="333333"/>
                </a:solidFill>
                <a:latin typeface="Arial MT"/>
                <a:cs typeface="Arial MT"/>
              </a:rPr>
              <a:t> </a:t>
            </a:r>
            <a:r>
              <a:rPr lang="en-US" sz="1800" dirty="0">
                <a:solidFill>
                  <a:srgbClr val="333333"/>
                </a:solidFill>
                <a:latin typeface="Arial MT"/>
                <a:cs typeface="Arial MT"/>
              </a:rPr>
              <a:t>of</a:t>
            </a:r>
            <a:r>
              <a:rPr lang="en-US" sz="1800" spc="5" dirty="0">
                <a:solidFill>
                  <a:srgbClr val="333333"/>
                </a:solidFill>
                <a:latin typeface="Arial MT"/>
                <a:cs typeface="Arial MT"/>
              </a:rPr>
              <a:t> </a:t>
            </a:r>
            <a:r>
              <a:rPr lang="en-US" sz="1800" spc="-5" dirty="0">
                <a:solidFill>
                  <a:srgbClr val="333333"/>
                </a:solidFill>
                <a:latin typeface="Arial MT"/>
                <a:cs typeface="Arial MT"/>
              </a:rPr>
              <a:t>a </a:t>
            </a:r>
            <a:r>
              <a:rPr lang="en-US" sz="1800" dirty="0">
                <a:solidFill>
                  <a:srgbClr val="333333"/>
                </a:solidFill>
                <a:latin typeface="Arial MT"/>
                <a:cs typeface="Arial MT"/>
              </a:rPr>
              <a:t> </a:t>
            </a:r>
            <a:r>
              <a:rPr lang="en-US" sz="1800" spc="-5" dirty="0">
                <a:solidFill>
                  <a:srgbClr val="333333"/>
                </a:solidFill>
                <a:latin typeface="Arial MT"/>
                <a:cs typeface="Arial MT"/>
              </a:rPr>
              <a:t>Club</a:t>
            </a:r>
            <a:r>
              <a:rPr lang="en-US" sz="1800" spc="10" dirty="0">
                <a:solidFill>
                  <a:srgbClr val="333333"/>
                </a:solidFill>
                <a:latin typeface="Arial MT"/>
                <a:cs typeface="Arial MT"/>
              </a:rPr>
              <a:t> </a:t>
            </a:r>
            <a:r>
              <a:rPr lang="en-US" sz="1800" dirty="0" err="1">
                <a:solidFill>
                  <a:srgbClr val="333333"/>
                </a:solidFill>
                <a:latin typeface="Arial MT"/>
                <a:cs typeface="Arial MT"/>
              </a:rPr>
              <a:t>i.e</a:t>
            </a:r>
            <a:r>
              <a:rPr lang="en-US" sz="1800" dirty="0">
                <a:solidFill>
                  <a:srgbClr val="333333"/>
                </a:solidFill>
                <a:latin typeface="Arial MT"/>
                <a:cs typeface="Arial MT"/>
              </a:rPr>
              <a:t>,</a:t>
            </a:r>
            <a:r>
              <a:rPr lang="en-US" sz="1800" spc="-20" dirty="0">
                <a:solidFill>
                  <a:srgbClr val="333333"/>
                </a:solidFill>
                <a:latin typeface="Arial MT"/>
                <a:cs typeface="Arial MT"/>
              </a:rPr>
              <a:t> </a:t>
            </a:r>
            <a:r>
              <a:rPr lang="en-US" sz="1800" spc="-5" dirty="0">
                <a:solidFill>
                  <a:srgbClr val="333333"/>
                </a:solidFill>
                <a:latin typeface="Arial MT"/>
                <a:cs typeface="Arial MT"/>
              </a:rPr>
              <a:t>membership</a:t>
            </a:r>
            <a:r>
              <a:rPr lang="en-US" sz="1800" spc="5" dirty="0">
                <a:solidFill>
                  <a:srgbClr val="333333"/>
                </a:solidFill>
                <a:latin typeface="Arial MT"/>
                <a:cs typeface="Arial MT"/>
              </a:rPr>
              <a:t> </a:t>
            </a:r>
            <a:r>
              <a:rPr lang="en-US" sz="1800" spc="-5" dirty="0">
                <a:solidFill>
                  <a:srgbClr val="333333"/>
                </a:solidFill>
                <a:latin typeface="Arial MT"/>
                <a:cs typeface="Arial MT"/>
              </a:rPr>
              <a:t>should</a:t>
            </a:r>
            <a:r>
              <a:rPr lang="en-US" sz="1800" spc="15" dirty="0">
                <a:solidFill>
                  <a:srgbClr val="333333"/>
                </a:solidFill>
                <a:latin typeface="Arial MT"/>
                <a:cs typeface="Arial MT"/>
              </a:rPr>
              <a:t> </a:t>
            </a:r>
            <a:r>
              <a:rPr lang="en-US" sz="1800" spc="-5" dirty="0">
                <a:solidFill>
                  <a:srgbClr val="333333"/>
                </a:solidFill>
                <a:latin typeface="Arial MT"/>
                <a:cs typeface="Arial MT"/>
              </a:rPr>
              <a:t>be </a:t>
            </a:r>
            <a:r>
              <a:rPr lang="en-US" sz="1800" dirty="0">
                <a:solidFill>
                  <a:srgbClr val="333333"/>
                </a:solidFill>
                <a:latin typeface="Arial MT"/>
                <a:cs typeface="Arial MT"/>
              </a:rPr>
              <a:t>current </a:t>
            </a:r>
            <a:r>
              <a:rPr lang="en-US" sz="1800" spc="-655" dirty="0">
                <a:solidFill>
                  <a:srgbClr val="333333"/>
                </a:solidFill>
                <a:latin typeface="Arial MT"/>
                <a:cs typeface="Arial MT"/>
              </a:rPr>
              <a:t> </a:t>
            </a:r>
            <a:r>
              <a:rPr lang="en-US" sz="1800" spc="-5" dirty="0">
                <a:solidFill>
                  <a:srgbClr val="333333"/>
                </a:solidFill>
                <a:latin typeface="Arial MT"/>
                <a:cs typeface="Arial MT"/>
              </a:rPr>
              <a:t>with </a:t>
            </a:r>
            <a:r>
              <a:rPr lang="en-US" sz="1800" dirty="0">
                <a:solidFill>
                  <a:srgbClr val="333333"/>
                </a:solidFill>
                <a:latin typeface="Arial MT"/>
                <a:cs typeface="Arial MT"/>
              </a:rPr>
              <a:t>World</a:t>
            </a:r>
            <a:r>
              <a:rPr lang="en-US" sz="1800" spc="10" dirty="0">
                <a:solidFill>
                  <a:srgbClr val="333333"/>
                </a:solidFill>
                <a:latin typeface="Arial MT"/>
                <a:cs typeface="Arial MT"/>
              </a:rPr>
              <a:t> </a:t>
            </a:r>
            <a:r>
              <a:rPr lang="en-US" sz="1800" spc="-5" dirty="0">
                <a:solidFill>
                  <a:srgbClr val="333333"/>
                </a:solidFill>
                <a:latin typeface="Arial MT"/>
                <a:cs typeface="Arial MT"/>
              </a:rPr>
              <a:t>Headquarters.</a:t>
            </a:r>
            <a:endParaRPr lang="en-US" sz="1800" dirty="0">
              <a:latin typeface="Arial MT"/>
              <a:cs typeface="Arial MT"/>
            </a:endParaRPr>
          </a:p>
          <a:p>
            <a:pPr marL="538480" marR="5080" indent="-525780" algn="just">
              <a:spcBef>
                <a:spcPts val="1090"/>
              </a:spcBef>
              <a:buSzPct val="90000"/>
              <a:buFont typeface="Wingdings" panose="05000000000000000000" pitchFamily="2" charset="2"/>
              <a:buChar char="§"/>
              <a:tabLst>
                <a:tab pos="537845" algn="l"/>
                <a:tab pos="538480" algn="l"/>
              </a:tabLst>
            </a:pPr>
            <a:r>
              <a:rPr lang="en-US" sz="1800" spc="-5" dirty="0">
                <a:solidFill>
                  <a:srgbClr val="333333"/>
                </a:solidFill>
                <a:latin typeface="Arial MT"/>
                <a:cs typeface="Arial MT"/>
              </a:rPr>
              <a:t>You have taken Judges Training workshop and have scored 90% in the </a:t>
            </a:r>
            <a:r>
              <a:rPr lang="en-US" sz="1800" spc="-5" dirty="0">
                <a:solidFill>
                  <a:srgbClr val="333333"/>
                </a:solidFill>
                <a:latin typeface="Arial MT"/>
                <a:cs typeface="Arial MT"/>
                <a:hlinkClick r:id="rId2"/>
              </a:rPr>
              <a:t>Assessment for Judges</a:t>
            </a:r>
            <a:endParaRPr lang="en-US" sz="1800" dirty="0">
              <a:latin typeface="Arial MT"/>
              <a:cs typeface="Arial MT"/>
            </a:endParaRPr>
          </a:p>
          <a:p>
            <a:pPr marL="538480" marR="5080" indent="-525780" algn="just">
              <a:lnSpc>
                <a:spcPct val="100000"/>
              </a:lnSpc>
              <a:spcBef>
                <a:spcPts val="1090"/>
              </a:spcBef>
              <a:buSzPct val="90000"/>
              <a:buFont typeface="Wingdings" panose="05000000000000000000" pitchFamily="2" charset="2"/>
              <a:buChar char="§"/>
              <a:tabLst>
                <a:tab pos="537845" algn="l"/>
                <a:tab pos="538480" algn="l"/>
              </a:tabLst>
            </a:pPr>
            <a:r>
              <a:rPr lang="en-US" sz="1800" spc="-5" dirty="0">
                <a:solidFill>
                  <a:srgbClr val="333333"/>
                </a:solidFill>
                <a:latin typeface="Arial MT"/>
                <a:cs typeface="Arial MT"/>
              </a:rPr>
              <a:t>Contest</a:t>
            </a:r>
            <a:r>
              <a:rPr lang="en-US" sz="1800" spc="5" dirty="0">
                <a:solidFill>
                  <a:srgbClr val="333333"/>
                </a:solidFill>
                <a:latin typeface="Arial MT"/>
                <a:cs typeface="Arial MT"/>
              </a:rPr>
              <a:t> </a:t>
            </a:r>
            <a:r>
              <a:rPr lang="en-US" sz="1800" spc="-5" dirty="0">
                <a:solidFill>
                  <a:srgbClr val="333333"/>
                </a:solidFill>
                <a:latin typeface="Arial MT"/>
                <a:cs typeface="Arial MT"/>
              </a:rPr>
              <a:t>officials</a:t>
            </a:r>
            <a:r>
              <a:rPr lang="en-US" sz="1800" spc="10" dirty="0">
                <a:solidFill>
                  <a:srgbClr val="333333"/>
                </a:solidFill>
                <a:latin typeface="Arial MT"/>
                <a:cs typeface="Arial MT"/>
              </a:rPr>
              <a:t> </a:t>
            </a:r>
            <a:r>
              <a:rPr lang="en-US" sz="1800" dirty="0">
                <a:solidFill>
                  <a:srgbClr val="333333"/>
                </a:solidFill>
                <a:latin typeface="Arial MT"/>
                <a:cs typeface="Arial MT"/>
              </a:rPr>
              <a:t>must</a:t>
            </a:r>
            <a:r>
              <a:rPr lang="en-US" sz="1800" spc="-15" dirty="0">
                <a:solidFill>
                  <a:srgbClr val="333333"/>
                </a:solidFill>
                <a:latin typeface="Arial MT"/>
                <a:cs typeface="Arial MT"/>
              </a:rPr>
              <a:t> </a:t>
            </a:r>
            <a:r>
              <a:rPr lang="en-US" sz="1800" dirty="0">
                <a:solidFill>
                  <a:srgbClr val="333333"/>
                </a:solidFill>
                <a:latin typeface="Arial MT"/>
                <a:cs typeface="Arial MT"/>
              </a:rPr>
              <a:t>not </a:t>
            </a:r>
            <a:r>
              <a:rPr lang="en-US" sz="1800" spc="-5" dirty="0">
                <a:solidFill>
                  <a:srgbClr val="333333"/>
                </a:solidFill>
                <a:latin typeface="Arial MT"/>
                <a:cs typeface="Arial MT"/>
              </a:rPr>
              <a:t>serve</a:t>
            </a:r>
            <a:r>
              <a:rPr lang="en-US" sz="1800" spc="-10" dirty="0">
                <a:solidFill>
                  <a:srgbClr val="333333"/>
                </a:solidFill>
                <a:latin typeface="Arial MT"/>
                <a:cs typeface="Arial MT"/>
              </a:rPr>
              <a:t> </a:t>
            </a:r>
            <a:r>
              <a:rPr lang="en-US" sz="1800" spc="-5" dirty="0">
                <a:solidFill>
                  <a:srgbClr val="333333"/>
                </a:solidFill>
                <a:latin typeface="Arial MT"/>
                <a:cs typeface="Arial MT"/>
              </a:rPr>
              <a:t>in</a:t>
            </a:r>
            <a:r>
              <a:rPr lang="en-US" sz="1800" spc="5" dirty="0">
                <a:solidFill>
                  <a:srgbClr val="333333"/>
                </a:solidFill>
                <a:latin typeface="Arial MT"/>
                <a:cs typeface="Arial MT"/>
              </a:rPr>
              <a:t> </a:t>
            </a:r>
            <a:r>
              <a:rPr lang="en-US" sz="1800" spc="-5" dirty="0">
                <a:solidFill>
                  <a:srgbClr val="333333"/>
                </a:solidFill>
                <a:latin typeface="Arial MT"/>
                <a:cs typeface="Arial MT"/>
              </a:rPr>
              <a:t>more </a:t>
            </a:r>
            <a:r>
              <a:rPr lang="en-US" sz="1800" dirty="0">
                <a:solidFill>
                  <a:srgbClr val="333333"/>
                </a:solidFill>
                <a:latin typeface="Arial MT"/>
                <a:cs typeface="Arial MT"/>
              </a:rPr>
              <a:t> </a:t>
            </a:r>
            <a:r>
              <a:rPr lang="en-US" sz="1800" spc="-5" dirty="0">
                <a:solidFill>
                  <a:srgbClr val="333333"/>
                </a:solidFill>
                <a:latin typeface="Arial MT"/>
                <a:cs typeface="Arial MT"/>
              </a:rPr>
              <a:t>than one (1)</a:t>
            </a:r>
            <a:r>
              <a:rPr lang="en-US" sz="1800" spc="5" dirty="0">
                <a:solidFill>
                  <a:srgbClr val="333333"/>
                </a:solidFill>
                <a:latin typeface="Arial MT"/>
                <a:cs typeface="Arial MT"/>
              </a:rPr>
              <a:t> </a:t>
            </a:r>
            <a:r>
              <a:rPr lang="en-US" sz="1800" spc="-5" dirty="0">
                <a:solidFill>
                  <a:srgbClr val="333333"/>
                </a:solidFill>
                <a:latin typeface="Arial MT"/>
                <a:cs typeface="Arial MT"/>
              </a:rPr>
              <a:t>role</a:t>
            </a:r>
            <a:r>
              <a:rPr lang="en-US" sz="1800" spc="5" dirty="0">
                <a:solidFill>
                  <a:srgbClr val="333333"/>
                </a:solidFill>
                <a:latin typeface="Arial MT"/>
                <a:cs typeface="Arial MT"/>
              </a:rPr>
              <a:t> </a:t>
            </a:r>
            <a:r>
              <a:rPr lang="en-US" sz="1800" dirty="0">
                <a:solidFill>
                  <a:srgbClr val="333333"/>
                </a:solidFill>
                <a:latin typeface="Arial MT"/>
                <a:cs typeface="Arial MT"/>
              </a:rPr>
              <a:t>for the</a:t>
            </a:r>
            <a:r>
              <a:rPr lang="en-US" sz="1800" spc="-10" dirty="0">
                <a:solidFill>
                  <a:srgbClr val="333333"/>
                </a:solidFill>
                <a:latin typeface="Arial MT"/>
                <a:cs typeface="Arial MT"/>
              </a:rPr>
              <a:t> </a:t>
            </a:r>
            <a:r>
              <a:rPr lang="en-US" sz="1800" spc="-5" dirty="0">
                <a:solidFill>
                  <a:srgbClr val="333333"/>
                </a:solidFill>
                <a:latin typeface="Arial MT"/>
                <a:cs typeface="Arial MT"/>
              </a:rPr>
              <a:t>same </a:t>
            </a:r>
            <a:r>
              <a:rPr lang="en-US" sz="1800" dirty="0">
                <a:solidFill>
                  <a:srgbClr val="333333"/>
                </a:solidFill>
                <a:latin typeface="Arial MT"/>
                <a:cs typeface="Arial MT"/>
              </a:rPr>
              <a:t>contest </a:t>
            </a:r>
            <a:r>
              <a:rPr lang="en-US" sz="1800" spc="-5" dirty="0">
                <a:solidFill>
                  <a:srgbClr val="333333"/>
                </a:solidFill>
                <a:latin typeface="Arial MT"/>
                <a:cs typeface="Arial MT"/>
              </a:rPr>
              <a:t>at </a:t>
            </a:r>
            <a:r>
              <a:rPr lang="en-US" sz="1800" dirty="0">
                <a:solidFill>
                  <a:srgbClr val="333333"/>
                </a:solidFill>
                <a:latin typeface="Arial MT"/>
                <a:cs typeface="Arial MT"/>
              </a:rPr>
              <a:t> </a:t>
            </a:r>
            <a:r>
              <a:rPr lang="en-US" sz="1800" spc="-5" dirty="0">
                <a:solidFill>
                  <a:srgbClr val="333333"/>
                </a:solidFill>
                <a:latin typeface="Arial MT"/>
                <a:cs typeface="Arial MT"/>
              </a:rPr>
              <a:t>the Area</a:t>
            </a:r>
            <a:r>
              <a:rPr lang="en-US" sz="1800" dirty="0">
                <a:solidFill>
                  <a:srgbClr val="333333"/>
                </a:solidFill>
                <a:latin typeface="Arial MT"/>
                <a:cs typeface="Arial MT"/>
              </a:rPr>
              <a:t> </a:t>
            </a:r>
            <a:r>
              <a:rPr lang="en-US" sz="1800" spc="-5" dirty="0">
                <a:solidFill>
                  <a:srgbClr val="333333"/>
                </a:solidFill>
                <a:latin typeface="Arial MT"/>
                <a:cs typeface="Arial MT"/>
              </a:rPr>
              <a:t>(when</a:t>
            </a:r>
            <a:r>
              <a:rPr lang="en-US" sz="1800" spc="20" dirty="0">
                <a:solidFill>
                  <a:srgbClr val="333333"/>
                </a:solidFill>
                <a:latin typeface="Arial MT"/>
                <a:cs typeface="Arial MT"/>
              </a:rPr>
              <a:t> </a:t>
            </a:r>
            <a:r>
              <a:rPr lang="en-US" sz="1800" spc="-5" dirty="0">
                <a:solidFill>
                  <a:srgbClr val="333333"/>
                </a:solidFill>
                <a:latin typeface="Arial MT"/>
                <a:cs typeface="Arial MT"/>
              </a:rPr>
              <a:t>practical),</a:t>
            </a:r>
            <a:r>
              <a:rPr lang="en-US" sz="1800" spc="5" dirty="0">
                <a:solidFill>
                  <a:srgbClr val="333333"/>
                </a:solidFill>
                <a:latin typeface="Arial MT"/>
                <a:cs typeface="Arial MT"/>
              </a:rPr>
              <a:t> </a:t>
            </a:r>
            <a:r>
              <a:rPr lang="en-US" sz="1800" spc="-5" dirty="0">
                <a:solidFill>
                  <a:srgbClr val="333333"/>
                </a:solidFill>
                <a:latin typeface="Arial MT"/>
                <a:cs typeface="Arial MT"/>
              </a:rPr>
              <a:t>Division, </a:t>
            </a:r>
            <a:r>
              <a:rPr lang="en-US" sz="1800" dirty="0">
                <a:solidFill>
                  <a:srgbClr val="333333"/>
                </a:solidFill>
                <a:latin typeface="Arial MT"/>
                <a:cs typeface="Arial MT"/>
              </a:rPr>
              <a:t> </a:t>
            </a:r>
            <a:r>
              <a:rPr lang="en-US" sz="1800" spc="-5" dirty="0">
                <a:solidFill>
                  <a:srgbClr val="333333"/>
                </a:solidFill>
                <a:latin typeface="Arial MT"/>
                <a:cs typeface="Arial MT"/>
              </a:rPr>
              <a:t>District,</a:t>
            </a:r>
            <a:r>
              <a:rPr lang="en-US" sz="1800" spc="10" dirty="0">
                <a:solidFill>
                  <a:srgbClr val="333333"/>
                </a:solidFill>
                <a:latin typeface="Arial MT"/>
                <a:cs typeface="Arial MT"/>
              </a:rPr>
              <a:t> </a:t>
            </a:r>
            <a:r>
              <a:rPr lang="en-US" sz="1800" spc="-5" dirty="0">
                <a:solidFill>
                  <a:srgbClr val="333333"/>
                </a:solidFill>
                <a:latin typeface="Arial MT"/>
                <a:cs typeface="Arial MT"/>
              </a:rPr>
              <a:t>region</a:t>
            </a:r>
            <a:r>
              <a:rPr lang="en-US" sz="1800" spc="20" dirty="0">
                <a:solidFill>
                  <a:srgbClr val="333333"/>
                </a:solidFill>
                <a:latin typeface="Arial MT"/>
                <a:cs typeface="Arial MT"/>
              </a:rPr>
              <a:t> </a:t>
            </a:r>
            <a:r>
              <a:rPr lang="en-US" sz="1800" spc="-5" dirty="0">
                <a:solidFill>
                  <a:srgbClr val="333333"/>
                </a:solidFill>
                <a:latin typeface="Arial MT"/>
                <a:cs typeface="Arial MT"/>
              </a:rPr>
              <a:t>quarterfinal,</a:t>
            </a:r>
            <a:r>
              <a:rPr lang="en-US" sz="1800" spc="30" dirty="0">
                <a:solidFill>
                  <a:srgbClr val="333333"/>
                </a:solidFill>
                <a:latin typeface="Arial MT"/>
                <a:cs typeface="Arial MT"/>
              </a:rPr>
              <a:t> </a:t>
            </a:r>
            <a:r>
              <a:rPr lang="en-US" sz="1800" spc="-5" dirty="0">
                <a:solidFill>
                  <a:srgbClr val="333333"/>
                </a:solidFill>
                <a:latin typeface="Arial MT"/>
                <a:cs typeface="Arial MT"/>
              </a:rPr>
              <a:t>semifinal,</a:t>
            </a:r>
            <a:r>
              <a:rPr lang="en-US" sz="1800" spc="25" dirty="0">
                <a:solidFill>
                  <a:srgbClr val="333333"/>
                </a:solidFill>
                <a:latin typeface="Arial MT"/>
                <a:cs typeface="Arial MT"/>
              </a:rPr>
              <a:t> </a:t>
            </a:r>
            <a:r>
              <a:rPr lang="en-US" sz="1800" spc="-5" dirty="0">
                <a:solidFill>
                  <a:srgbClr val="333333"/>
                </a:solidFill>
                <a:latin typeface="Arial MT"/>
                <a:cs typeface="Arial MT"/>
              </a:rPr>
              <a:t>and </a:t>
            </a:r>
            <a:r>
              <a:rPr lang="en-US" sz="1800" spc="-650" dirty="0">
                <a:solidFill>
                  <a:srgbClr val="333333"/>
                </a:solidFill>
                <a:latin typeface="Arial MT"/>
                <a:cs typeface="Arial MT"/>
              </a:rPr>
              <a:t> </a:t>
            </a:r>
            <a:r>
              <a:rPr lang="en-US" sz="1800" spc="-5" dirty="0">
                <a:solidFill>
                  <a:srgbClr val="333333"/>
                </a:solidFill>
                <a:latin typeface="Arial MT"/>
                <a:cs typeface="Arial MT"/>
              </a:rPr>
              <a:t>final</a:t>
            </a:r>
            <a:r>
              <a:rPr lang="en-US" sz="1800" dirty="0">
                <a:solidFill>
                  <a:srgbClr val="333333"/>
                </a:solidFill>
                <a:latin typeface="Arial MT"/>
                <a:cs typeface="Arial MT"/>
              </a:rPr>
              <a:t> </a:t>
            </a:r>
            <a:r>
              <a:rPr lang="en-US" sz="1800" spc="-5" dirty="0">
                <a:solidFill>
                  <a:srgbClr val="333333"/>
                </a:solidFill>
                <a:latin typeface="Arial MT"/>
                <a:cs typeface="Arial MT"/>
              </a:rPr>
              <a:t>levels.</a:t>
            </a:r>
          </a:p>
          <a:p>
            <a:pPr marL="538480" marR="5080" indent="-525780" algn="just">
              <a:spcBef>
                <a:spcPts val="1090"/>
              </a:spcBef>
              <a:buSzPct val="90000"/>
              <a:buFont typeface="Wingdings" panose="05000000000000000000" pitchFamily="2" charset="2"/>
              <a:buChar char="§"/>
              <a:tabLst>
                <a:tab pos="537845" algn="l"/>
                <a:tab pos="538480" algn="l"/>
              </a:tabLst>
            </a:pPr>
            <a:r>
              <a:rPr lang="en-US" sz="1800" spc="5" dirty="0">
                <a:solidFill>
                  <a:srgbClr val="333333"/>
                </a:solidFill>
                <a:latin typeface="Arial MT"/>
                <a:cs typeface="Arial MT"/>
              </a:rPr>
              <a:t>Please</a:t>
            </a:r>
            <a:r>
              <a:rPr lang="en-US" sz="1800" spc="10" dirty="0">
                <a:solidFill>
                  <a:srgbClr val="333333"/>
                </a:solidFill>
                <a:latin typeface="Arial MT"/>
                <a:cs typeface="Arial MT"/>
              </a:rPr>
              <a:t> </a:t>
            </a:r>
            <a:r>
              <a:rPr lang="en-US" sz="1800" spc="5" dirty="0">
                <a:solidFill>
                  <a:srgbClr val="333333"/>
                </a:solidFill>
                <a:latin typeface="Arial MT"/>
                <a:cs typeface="Arial MT"/>
              </a:rPr>
              <a:t>reach the contest venue or join the contest online 30 minutes early.</a:t>
            </a:r>
            <a:endParaRPr lang="en-US" sz="1800" dirty="0">
              <a:latin typeface="Arial MT"/>
              <a:cs typeface="Arial MT"/>
            </a:endParaRPr>
          </a:p>
          <a:p>
            <a:pPr marL="538480" indent="-525780" algn="just">
              <a:lnSpc>
                <a:spcPct val="100000"/>
              </a:lnSpc>
              <a:spcBef>
                <a:spcPts val="1110"/>
              </a:spcBef>
              <a:buSzPct val="90000"/>
              <a:buFont typeface="Wingdings" panose="05000000000000000000" pitchFamily="2" charset="2"/>
              <a:buChar char="§"/>
              <a:tabLst>
                <a:tab pos="537845" algn="l"/>
                <a:tab pos="538480" algn="l"/>
              </a:tabLst>
            </a:pPr>
            <a:r>
              <a:rPr lang="en-US" sz="1800" spc="-5" dirty="0">
                <a:solidFill>
                  <a:srgbClr val="333333"/>
                </a:solidFill>
                <a:latin typeface="Arial MT"/>
                <a:cs typeface="Arial MT"/>
              </a:rPr>
              <a:t>Your</a:t>
            </a:r>
            <a:r>
              <a:rPr lang="en-US" sz="1800" dirty="0">
                <a:solidFill>
                  <a:srgbClr val="333333"/>
                </a:solidFill>
                <a:latin typeface="Arial MT"/>
                <a:cs typeface="Arial MT"/>
              </a:rPr>
              <a:t> </a:t>
            </a:r>
            <a:r>
              <a:rPr lang="en-US" sz="1800" spc="-5" dirty="0">
                <a:solidFill>
                  <a:srgbClr val="333333"/>
                </a:solidFill>
                <a:latin typeface="Arial MT"/>
                <a:cs typeface="Arial MT"/>
              </a:rPr>
              <a:t>identity</a:t>
            </a:r>
            <a:r>
              <a:rPr lang="en-US" sz="1800" spc="10" dirty="0">
                <a:solidFill>
                  <a:srgbClr val="333333"/>
                </a:solidFill>
                <a:latin typeface="Arial MT"/>
                <a:cs typeface="Arial MT"/>
              </a:rPr>
              <a:t> </a:t>
            </a:r>
            <a:r>
              <a:rPr lang="en-US" sz="1800" dirty="0">
                <a:solidFill>
                  <a:srgbClr val="333333"/>
                </a:solidFill>
                <a:latin typeface="Arial MT"/>
                <a:cs typeface="Arial MT"/>
              </a:rPr>
              <a:t>must</a:t>
            </a:r>
            <a:r>
              <a:rPr lang="en-US" sz="1800" spc="-15" dirty="0">
                <a:solidFill>
                  <a:srgbClr val="333333"/>
                </a:solidFill>
                <a:latin typeface="Arial MT"/>
                <a:cs typeface="Arial MT"/>
              </a:rPr>
              <a:t> </a:t>
            </a:r>
            <a:r>
              <a:rPr lang="en-US" sz="1800" spc="-5" dirty="0">
                <a:solidFill>
                  <a:srgbClr val="333333"/>
                </a:solidFill>
                <a:latin typeface="Arial MT"/>
                <a:cs typeface="Arial MT"/>
              </a:rPr>
              <a:t>remain</a:t>
            </a:r>
            <a:r>
              <a:rPr lang="en-US" sz="1800" spc="10" dirty="0">
                <a:solidFill>
                  <a:srgbClr val="333333"/>
                </a:solidFill>
                <a:latin typeface="Arial MT"/>
                <a:cs typeface="Arial MT"/>
              </a:rPr>
              <a:t> </a:t>
            </a:r>
            <a:r>
              <a:rPr lang="en-US" sz="1800" spc="-5" dirty="0">
                <a:solidFill>
                  <a:srgbClr val="333333"/>
                </a:solidFill>
                <a:latin typeface="Arial MT"/>
                <a:cs typeface="Arial MT"/>
              </a:rPr>
              <a:t>anonymous.</a:t>
            </a:r>
            <a:endParaRPr lang="en-US" sz="1800" dirty="0">
              <a:latin typeface="Arial MT"/>
              <a:cs typeface="Arial MT"/>
            </a:endParaRPr>
          </a:p>
          <a:p>
            <a:pPr marL="538480" indent="-525780" algn="just">
              <a:lnSpc>
                <a:spcPct val="100000"/>
              </a:lnSpc>
              <a:spcBef>
                <a:spcPts val="1105"/>
              </a:spcBef>
              <a:buSzPct val="90000"/>
              <a:buFont typeface="Wingdings" panose="05000000000000000000" pitchFamily="2" charset="2"/>
              <a:buChar char="§"/>
              <a:tabLst>
                <a:tab pos="537845" algn="l"/>
                <a:tab pos="538480" algn="l"/>
              </a:tabLst>
            </a:pPr>
            <a:r>
              <a:rPr lang="en-US" sz="1800" spc="-5" dirty="0">
                <a:solidFill>
                  <a:srgbClr val="333333"/>
                </a:solidFill>
                <a:latin typeface="Arial MT"/>
                <a:cs typeface="Arial MT"/>
              </a:rPr>
              <a:t>Tie Breaking</a:t>
            </a:r>
            <a:r>
              <a:rPr lang="en-US" sz="1800" spc="15" dirty="0">
                <a:solidFill>
                  <a:srgbClr val="333333"/>
                </a:solidFill>
                <a:latin typeface="Arial MT"/>
                <a:cs typeface="Arial MT"/>
              </a:rPr>
              <a:t> </a:t>
            </a:r>
            <a:r>
              <a:rPr lang="en-US" sz="1800" dirty="0">
                <a:solidFill>
                  <a:srgbClr val="333333"/>
                </a:solidFill>
                <a:latin typeface="Arial MT"/>
                <a:cs typeface="Arial MT"/>
              </a:rPr>
              <a:t>judge is </a:t>
            </a:r>
            <a:r>
              <a:rPr lang="en-US" sz="1800" spc="-5" dirty="0">
                <a:solidFill>
                  <a:srgbClr val="333333"/>
                </a:solidFill>
                <a:latin typeface="Arial MT"/>
                <a:cs typeface="Arial MT"/>
              </a:rPr>
              <a:t>known</a:t>
            </a:r>
            <a:r>
              <a:rPr lang="en-US" sz="1800" spc="5" dirty="0">
                <a:solidFill>
                  <a:srgbClr val="333333"/>
                </a:solidFill>
                <a:latin typeface="Arial MT"/>
                <a:cs typeface="Arial MT"/>
              </a:rPr>
              <a:t> </a:t>
            </a:r>
            <a:r>
              <a:rPr lang="en-US" sz="1800" spc="-5" dirty="0">
                <a:solidFill>
                  <a:srgbClr val="333333"/>
                </a:solidFill>
                <a:latin typeface="Arial MT"/>
                <a:cs typeface="Arial MT"/>
              </a:rPr>
              <a:t>only</a:t>
            </a:r>
            <a:r>
              <a:rPr lang="en-US" sz="1800" dirty="0">
                <a:solidFill>
                  <a:srgbClr val="333333"/>
                </a:solidFill>
                <a:latin typeface="Arial MT"/>
                <a:cs typeface="Arial MT"/>
              </a:rPr>
              <a:t> to</a:t>
            </a:r>
            <a:r>
              <a:rPr lang="en-US" sz="1800" spc="-15" dirty="0">
                <a:solidFill>
                  <a:srgbClr val="333333"/>
                </a:solidFill>
                <a:latin typeface="Arial MT"/>
                <a:cs typeface="Arial MT"/>
              </a:rPr>
              <a:t> </a:t>
            </a:r>
            <a:r>
              <a:rPr lang="en-US" sz="1800" dirty="0">
                <a:solidFill>
                  <a:srgbClr val="333333"/>
                </a:solidFill>
                <a:latin typeface="Arial MT"/>
                <a:cs typeface="Arial MT"/>
              </a:rPr>
              <a:t>the </a:t>
            </a:r>
            <a:r>
              <a:rPr lang="en-US" sz="1800" spc="-5" dirty="0">
                <a:solidFill>
                  <a:srgbClr val="333333"/>
                </a:solidFill>
                <a:latin typeface="Arial MT"/>
                <a:cs typeface="Arial MT"/>
              </a:rPr>
              <a:t>Chief</a:t>
            </a:r>
            <a:r>
              <a:rPr lang="en-US" sz="1800" spc="-20" dirty="0">
                <a:solidFill>
                  <a:srgbClr val="333333"/>
                </a:solidFill>
                <a:latin typeface="Arial MT"/>
                <a:cs typeface="Arial MT"/>
              </a:rPr>
              <a:t> </a:t>
            </a:r>
            <a:r>
              <a:rPr lang="en-US" sz="1800" spc="-5" dirty="0">
                <a:solidFill>
                  <a:srgbClr val="333333"/>
                </a:solidFill>
                <a:latin typeface="Arial MT"/>
                <a:cs typeface="Arial MT"/>
              </a:rPr>
              <a:t>Judge.</a:t>
            </a:r>
            <a:endParaRPr lang="en-US" sz="180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244234" y="6077571"/>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2" name="object 4">
            <a:extLst>
              <a:ext uri="{FF2B5EF4-FFF2-40B4-BE49-F238E27FC236}">
                <a16:creationId xmlns:a16="http://schemas.microsoft.com/office/drawing/2014/main" id="{DC6887A3-749E-A987-460E-B812F1E96E9D}"/>
              </a:ext>
            </a:extLst>
          </p:cNvPr>
          <p:cNvPicPr/>
          <p:nvPr/>
        </p:nvPicPr>
        <p:blipFill>
          <a:blip r:embed="rId4" cstate="print"/>
          <a:stretch>
            <a:fillRect/>
          </a:stretch>
        </p:blipFill>
        <p:spPr>
          <a:xfrm>
            <a:off x="7548863" y="805213"/>
            <a:ext cx="3957828" cy="5091684"/>
          </a:xfrm>
          <a:prstGeom prst="rect">
            <a:avLst/>
          </a:prstGeom>
        </p:spPr>
      </p:pic>
    </p:spTree>
    <p:extLst>
      <p:ext uri="{BB962C8B-B14F-4D97-AF65-F5344CB8AC3E}">
        <p14:creationId xmlns:p14="http://schemas.microsoft.com/office/powerpoint/2010/main" val="12259964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621206" y="1148957"/>
            <a:ext cx="6569318" cy="4928615"/>
          </a:xfrm>
        </p:spPr>
        <p:txBody>
          <a:bodyPr>
            <a:noAutofit/>
          </a:bodyPr>
          <a:lstStyle/>
          <a:p>
            <a:pPr marL="297815" marR="5080" indent="-285750" algn="just">
              <a:lnSpc>
                <a:spcPct val="110900"/>
              </a:lnSpc>
              <a:spcBef>
                <a:spcPts val="90"/>
              </a:spcBef>
              <a:spcAft>
                <a:spcPts val="600"/>
              </a:spcAft>
              <a:buSzPct val="75555"/>
              <a:buFont typeface="Wingdings" panose="05000000000000000000" pitchFamily="2" charset="2"/>
              <a:buChar char="§"/>
              <a:tabLst>
                <a:tab pos="258445" algn="l"/>
              </a:tabLst>
            </a:pPr>
            <a:r>
              <a:rPr lang="en-US" sz="1800" spc="5" dirty="0">
                <a:solidFill>
                  <a:srgbClr val="333333"/>
                </a:solidFill>
                <a:latin typeface="Arial MT"/>
                <a:cs typeface="Arial MT"/>
              </a:rPr>
              <a:t>Please join the contest early, preferably before the contestants and contest officials, to ensure </a:t>
            </a:r>
            <a:r>
              <a:rPr lang="en-US" sz="1800" b="1" spc="5" dirty="0">
                <a:solidFill>
                  <a:srgbClr val="333333"/>
                </a:solidFill>
                <a:latin typeface="Arial MT"/>
                <a:cs typeface="Arial MT"/>
              </a:rPr>
              <a:t>your identity remains undisclosed.</a:t>
            </a:r>
            <a:endParaRPr lang="en-US" sz="1800" b="1" i="0" u="none" strike="noStrike" baseline="0" dirty="0">
              <a:solidFill>
                <a:srgbClr val="000000"/>
              </a:solidFill>
              <a:latin typeface="Calibri" panose="020F0502020204030204" pitchFamily="34" charset="0"/>
            </a:endParaRPr>
          </a:p>
          <a:p>
            <a:pPr marL="297815" marR="5080" indent="-285750" algn="just">
              <a:lnSpc>
                <a:spcPct val="110900"/>
              </a:lnSpc>
              <a:spcBef>
                <a:spcPts val="90"/>
              </a:spcBef>
              <a:spcAft>
                <a:spcPts val="600"/>
              </a:spcAft>
              <a:buSzPct val="75555"/>
              <a:buFont typeface="Wingdings" panose="05000000000000000000" pitchFamily="2" charset="2"/>
              <a:buChar char="§"/>
              <a:tabLst>
                <a:tab pos="258445" algn="l"/>
              </a:tabLst>
            </a:pPr>
            <a:r>
              <a:rPr lang="en-US" sz="1800" spc="5" dirty="0">
                <a:solidFill>
                  <a:srgbClr val="333333"/>
                </a:solidFill>
                <a:latin typeface="Arial MT"/>
              </a:rPr>
              <a:t>Log in using the Meeting ID and password directly, instead of clicking on the meeting link.</a:t>
            </a:r>
          </a:p>
          <a:p>
            <a:pPr marL="297815" marR="5080" indent="-285750" algn="just">
              <a:lnSpc>
                <a:spcPct val="110900"/>
              </a:lnSpc>
              <a:spcBef>
                <a:spcPts val="90"/>
              </a:spcBef>
              <a:spcAft>
                <a:spcPts val="600"/>
              </a:spcAft>
              <a:buSzPct val="75555"/>
              <a:buFont typeface="Wingdings" panose="05000000000000000000" pitchFamily="2" charset="2"/>
              <a:buChar char="§"/>
              <a:tabLst>
                <a:tab pos="258445" algn="l"/>
              </a:tabLst>
            </a:pPr>
            <a:r>
              <a:rPr lang="en-US" sz="1800" spc="5" dirty="0">
                <a:solidFill>
                  <a:srgbClr val="333333"/>
                </a:solidFill>
                <a:latin typeface="Arial MT"/>
              </a:rPr>
              <a:t>Rename yourself as </a:t>
            </a:r>
            <a:r>
              <a:rPr lang="en-US" sz="1800" b="1" spc="5" dirty="0">
                <a:solidFill>
                  <a:srgbClr val="333333"/>
                </a:solidFill>
                <a:latin typeface="Arial MT"/>
              </a:rPr>
              <a:t>J1, J2, J3, </a:t>
            </a:r>
            <a:r>
              <a:rPr lang="en-US" sz="1800" spc="5" dirty="0">
                <a:solidFill>
                  <a:srgbClr val="333333"/>
                </a:solidFill>
                <a:latin typeface="Arial MT"/>
              </a:rPr>
              <a:t>etc. as assigned, at the time of joining. Do not rename yourself after joining the meeting.</a:t>
            </a:r>
          </a:p>
          <a:p>
            <a:pPr marL="297815" marR="5080" indent="-285750" algn="just">
              <a:lnSpc>
                <a:spcPct val="110900"/>
              </a:lnSpc>
              <a:spcBef>
                <a:spcPts val="90"/>
              </a:spcBef>
              <a:spcAft>
                <a:spcPts val="600"/>
              </a:spcAft>
              <a:buSzPct val="75555"/>
              <a:buFont typeface="Wingdings" panose="05000000000000000000" pitchFamily="2" charset="2"/>
              <a:buChar char="§"/>
              <a:tabLst>
                <a:tab pos="258445" algn="l"/>
              </a:tabLst>
            </a:pPr>
            <a:r>
              <a:rPr lang="en-US" sz="1800" spc="5" dirty="0">
                <a:solidFill>
                  <a:srgbClr val="333333"/>
                </a:solidFill>
                <a:latin typeface="Arial MT"/>
              </a:rPr>
              <a:t>Ensure your Zoom profile picture is </a:t>
            </a:r>
            <a:r>
              <a:rPr lang="en-US" sz="1800" b="1" spc="5" dirty="0">
                <a:solidFill>
                  <a:srgbClr val="333333"/>
                </a:solidFill>
                <a:latin typeface="Arial MT"/>
              </a:rPr>
              <a:t>blank</a:t>
            </a:r>
            <a:r>
              <a:rPr lang="en-US" sz="1800" spc="5" dirty="0">
                <a:solidFill>
                  <a:srgbClr val="333333"/>
                </a:solidFill>
                <a:latin typeface="Arial MT"/>
              </a:rPr>
              <a:t> or displays the </a:t>
            </a:r>
            <a:r>
              <a:rPr lang="en-US" sz="1800" b="1" spc="5" dirty="0">
                <a:solidFill>
                  <a:srgbClr val="333333"/>
                </a:solidFill>
                <a:latin typeface="Arial MT"/>
              </a:rPr>
              <a:t>Toastmasters International (TI) logo</a:t>
            </a:r>
            <a:r>
              <a:rPr lang="en-US" sz="1800" spc="5" dirty="0">
                <a:solidFill>
                  <a:srgbClr val="333333"/>
                </a:solidFill>
                <a:latin typeface="Arial MT"/>
              </a:rPr>
              <a:t>.</a:t>
            </a:r>
          </a:p>
          <a:p>
            <a:pPr marL="297815" marR="5080" indent="-285750" algn="just">
              <a:lnSpc>
                <a:spcPct val="110900"/>
              </a:lnSpc>
              <a:spcBef>
                <a:spcPts val="90"/>
              </a:spcBef>
              <a:spcAft>
                <a:spcPts val="600"/>
              </a:spcAft>
              <a:buSzPct val="75555"/>
              <a:buFont typeface="Wingdings" panose="05000000000000000000" pitchFamily="2" charset="2"/>
              <a:buChar char="§"/>
              <a:tabLst>
                <a:tab pos="258445" algn="l"/>
              </a:tabLst>
            </a:pPr>
            <a:r>
              <a:rPr lang="en-US" sz="1800" spc="5" dirty="0">
                <a:solidFill>
                  <a:srgbClr val="333333"/>
                </a:solidFill>
                <a:latin typeface="Arial MT"/>
              </a:rPr>
              <a:t>Keep </a:t>
            </a:r>
            <a:r>
              <a:rPr lang="en-US" sz="1800" b="1" spc="5" dirty="0">
                <a:solidFill>
                  <a:srgbClr val="333333"/>
                </a:solidFill>
                <a:latin typeface="Arial MT"/>
              </a:rPr>
              <a:t>your audio muted </a:t>
            </a:r>
            <a:r>
              <a:rPr lang="en-US" sz="1800" spc="5" dirty="0">
                <a:solidFill>
                  <a:srgbClr val="333333"/>
                </a:solidFill>
                <a:latin typeface="Arial MT"/>
              </a:rPr>
              <a:t>and </a:t>
            </a:r>
            <a:r>
              <a:rPr lang="en-US" sz="1800" b="1" spc="5" dirty="0">
                <a:solidFill>
                  <a:srgbClr val="333333"/>
                </a:solidFill>
                <a:latin typeface="Arial MT"/>
              </a:rPr>
              <a:t>video turned off </a:t>
            </a:r>
            <a:r>
              <a:rPr lang="en-US" sz="1800" spc="5" dirty="0">
                <a:solidFill>
                  <a:srgbClr val="333333"/>
                </a:solidFill>
                <a:latin typeface="Arial MT"/>
              </a:rPr>
              <a:t>at all times — from the moment you log in until the </a:t>
            </a:r>
            <a:r>
              <a:rPr lang="en-US" sz="1800" b="1" spc="5" dirty="0">
                <a:solidFill>
                  <a:srgbClr val="333333"/>
                </a:solidFill>
                <a:latin typeface="Arial MT"/>
              </a:rPr>
              <a:t>contest concludes</a:t>
            </a:r>
            <a:r>
              <a:rPr lang="en-US" sz="1800" spc="5" dirty="0">
                <a:solidFill>
                  <a:srgbClr val="333333"/>
                </a:solidFill>
                <a:latin typeface="Arial MT"/>
              </a:rPr>
              <a:t>.</a:t>
            </a:r>
          </a:p>
          <a:p>
            <a:pPr marL="297815" marR="5080" indent="-285750" algn="just">
              <a:lnSpc>
                <a:spcPct val="110900"/>
              </a:lnSpc>
              <a:spcBef>
                <a:spcPts val="90"/>
              </a:spcBef>
              <a:spcAft>
                <a:spcPts val="600"/>
              </a:spcAft>
              <a:buSzPct val="75555"/>
              <a:buFont typeface="Wingdings" panose="05000000000000000000" pitchFamily="2" charset="2"/>
              <a:buChar char="§"/>
              <a:tabLst>
                <a:tab pos="258445" algn="l"/>
              </a:tabLst>
            </a:pPr>
            <a:r>
              <a:rPr lang="en-US" sz="1800" spc="5" dirty="0">
                <a:solidFill>
                  <a:srgbClr val="333333"/>
                </a:solidFill>
                <a:latin typeface="Arial MT"/>
              </a:rPr>
              <a:t>Please follow </a:t>
            </a:r>
            <a:r>
              <a:rPr lang="en-US" sz="1800" b="1" spc="5" dirty="0">
                <a:solidFill>
                  <a:srgbClr val="333333"/>
                </a:solidFill>
                <a:latin typeface="Arial MT"/>
              </a:rPr>
              <a:t>the same instructions </a:t>
            </a:r>
            <a:r>
              <a:rPr lang="en-US" sz="1800" spc="5" dirty="0">
                <a:solidFill>
                  <a:srgbClr val="333333"/>
                </a:solidFill>
                <a:latin typeface="Arial MT"/>
              </a:rPr>
              <a:t>for any </a:t>
            </a:r>
            <a:r>
              <a:rPr lang="en-US" sz="1800" b="1" spc="5" dirty="0">
                <a:solidFill>
                  <a:srgbClr val="333333"/>
                </a:solidFill>
                <a:latin typeface="Arial MT"/>
              </a:rPr>
              <a:t>backup device </a:t>
            </a:r>
            <a:r>
              <a:rPr lang="en-US" sz="1800" spc="5" dirty="0">
                <a:solidFill>
                  <a:srgbClr val="333333"/>
                </a:solidFill>
                <a:latin typeface="Arial MT"/>
              </a:rPr>
              <a:t>you may be using.</a:t>
            </a:r>
            <a:endParaRPr lang="en-US" sz="180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Picture 3">
            <a:extLst>
              <a:ext uri="{FF2B5EF4-FFF2-40B4-BE49-F238E27FC236}">
                <a16:creationId xmlns:a16="http://schemas.microsoft.com/office/drawing/2014/main" id="{E1D707C7-D870-63A9-AC63-2BFEF24D7143}"/>
              </a:ext>
            </a:extLst>
          </p:cNvPr>
          <p:cNvPicPr>
            <a:picLocks noChangeAspect="1"/>
          </p:cNvPicPr>
          <p:nvPr/>
        </p:nvPicPr>
        <p:blipFill>
          <a:blip r:embed="rId3"/>
          <a:stretch>
            <a:fillRect/>
          </a:stretch>
        </p:blipFill>
        <p:spPr>
          <a:xfrm>
            <a:off x="7467600" y="457200"/>
            <a:ext cx="4103194" cy="5542569"/>
          </a:xfrm>
          <a:prstGeom prst="rect">
            <a:avLst/>
          </a:prstGeom>
        </p:spPr>
      </p:pic>
      <p:sp>
        <p:nvSpPr>
          <p:cNvPr id="2" name="TextBox 1">
            <a:extLst>
              <a:ext uri="{FF2B5EF4-FFF2-40B4-BE49-F238E27FC236}">
                <a16:creationId xmlns:a16="http://schemas.microsoft.com/office/drawing/2014/main" id="{DAD0C465-ED65-EEE5-9244-AAE29B3A880A}"/>
              </a:ext>
            </a:extLst>
          </p:cNvPr>
          <p:cNvSpPr txBox="1"/>
          <p:nvPr/>
        </p:nvSpPr>
        <p:spPr>
          <a:xfrm>
            <a:off x="353962" y="6200486"/>
            <a:ext cx="3398197"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9903430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454445" cy="4201549"/>
          </a:xfrm>
        </p:spPr>
        <p:txBody>
          <a:bodyPr vert="horz" lIns="91440" tIns="45720" rIns="91440" bIns="45720" rtlCol="0" anchor="t">
            <a:normAutofit/>
          </a:bodyPr>
          <a:lstStyle/>
          <a:p>
            <a:pPr marL="297815" marR="447040" indent="-285750" algn="just">
              <a:lnSpc>
                <a:spcPct val="100400"/>
              </a:lnSpc>
              <a:spcBef>
                <a:spcPts val="105"/>
              </a:spcBef>
              <a:buSzPct val="75555"/>
              <a:buFont typeface="Wingdings" panose="05000000000000000000" pitchFamily="2" charset="2"/>
              <a:buChar char="§"/>
              <a:tabLst>
                <a:tab pos="257810" algn="l"/>
                <a:tab pos="258445" algn="l"/>
              </a:tabLst>
            </a:pPr>
            <a:r>
              <a:rPr lang="en-US" sz="1800" spc="5" dirty="0">
                <a:solidFill>
                  <a:srgbClr val="333333"/>
                </a:solidFill>
                <a:latin typeface="Arial MT"/>
                <a:cs typeface="Arial MT"/>
              </a:rPr>
              <a:t>Your</a:t>
            </a:r>
            <a:r>
              <a:rPr lang="en-US" sz="1800" dirty="0">
                <a:solidFill>
                  <a:srgbClr val="333333"/>
                </a:solidFill>
                <a:latin typeface="Arial MT"/>
                <a:cs typeface="Arial MT"/>
              </a:rPr>
              <a:t> </a:t>
            </a:r>
            <a:r>
              <a:rPr lang="en-US" sz="1800" spc="5" dirty="0">
                <a:solidFill>
                  <a:srgbClr val="333333"/>
                </a:solidFill>
                <a:latin typeface="Arial MT"/>
                <a:cs typeface="Arial MT"/>
              </a:rPr>
              <a:t>attentive</a:t>
            </a:r>
            <a:r>
              <a:rPr lang="en-US" sz="1800" spc="-25" dirty="0">
                <a:solidFill>
                  <a:srgbClr val="333333"/>
                </a:solidFill>
                <a:latin typeface="Arial MT"/>
                <a:cs typeface="Arial MT"/>
              </a:rPr>
              <a:t> </a:t>
            </a:r>
            <a:r>
              <a:rPr lang="en-US" sz="1800" spc="5" dirty="0">
                <a:solidFill>
                  <a:srgbClr val="333333"/>
                </a:solidFill>
                <a:latin typeface="Arial MT"/>
                <a:cs typeface="Arial MT"/>
              </a:rPr>
              <a:t>presence</a:t>
            </a:r>
            <a:r>
              <a:rPr lang="en-US" sz="1800" dirty="0">
                <a:solidFill>
                  <a:srgbClr val="333333"/>
                </a:solidFill>
                <a:latin typeface="Arial MT"/>
                <a:cs typeface="Arial MT"/>
              </a:rPr>
              <a:t> </a:t>
            </a:r>
            <a:r>
              <a:rPr lang="en-US" sz="1800" spc="5" dirty="0">
                <a:solidFill>
                  <a:srgbClr val="333333"/>
                </a:solidFill>
                <a:latin typeface="Arial MT"/>
                <a:cs typeface="Arial MT"/>
              </a:rPr>
              <a:t>and</a:t>
            </a:r>
            <a:r>
              <a:rPr lang="en-US" sz="1800" spc="10" dirty="0">
                <a:solidFill>
                  <a:srgbClr val="333333"/>
                </a:solidFill>
                <a:latin typeface="Arial MT"/>
                <a:cs typeface="Arial MT"/>
              </a:rPr>
              <a:t> </a:t>
            </a:r>
            <a:r>
              <a:rPr lang="en-US" sz="1800" spc="5" dirty="0">
                <a:solidFill>
                  <a:srgbClr val="333333"/>
                </a:solidFill>
                <a:latin typeface="Arial MT"/>
                <a:cs typeface="Arial MT"/>
              </a:rPr>
              <a:t>fair</a:t>
            </a:r>
            <a:r>
              <a:rPr lang="en-US" sz="1800" spc="-20" dirty="0">
                <a:solidFill>
                  <a:srgbClr val="333333"/>
                </a:solidFill>
                <a:latin typeface="Arial MT"/>
                <a:cs typeface="Arial MT"/>
              </a:rPr>
              <a:t> </a:t>
            </a:r>
            <a:r>
              <a:rPr lang="en-US" sz="1800" spc="5" dirty="0">
                <a:solidFill>
                  <a:srgbClr val="333333"/>
                </a:solidFill>
                <a:latin typeface="Arial MT"/>
                <a:cs typeface="Arial MT"/>
              </a:rPr>
              <a:t>judging</a:t>
            </a:r>
            <a:r>
              <a:rPr lang="en-US" sz="1800" spc="10" dirty="0">
                <a:solidFill>
                  <a:srgbClr val="333333"/>
                </a:solidFill>
                <a:latin typeface="Arial MT"/>
                <a:cs typeface="Arial MT"/>
              </a:rPr>
              <a:t> </a:t>
            </a:r>
            <a:r>
              <a:rPr lang="en-US" sz="1800" spc="5" dirty="0">
                <a:solidFill>
                  <a:srgbClr val="333333"/>
                </a:solidFill>
                <a:latin typeface="Arial MT"/>
                <a:cs typeface="Arial MT"/>
              </a:rPr>
              <a:t>is</a:t>
            </a:r>
            <a:r>
              <a:rPr lang="en-US" sz="1800" spc="-5" dirty="0">
                <a:solidFill>
                  <a:srgbClr val="333333"/>
                </a:solidFill>
                <a:latin typeface="Arial MT"/>
                <a:cs typeface="Arial MT"/>
              </a:rPr>
              <a:t> </a:t>
            </a:r>
            <a:r>
              <a:rPr lang="en-US" sz="1800" spc="5" dirty="0">
                <a:solidFill>
                  <a:srgbClr val="333333"/>
                </a:solidFill>
                <a:latin typeface="Arial MT"/>
                <a:cs typeface="Arial MT"/>
              </a:rPr>
              <a:t>of </a:t>
            </a:r>
            <a:r>
              <a:rPr lang="en-US" sz="1800" spc="-610" dirty="0">
                <a:solidFill>
                  <a:srgbClr val="333333"/>
                </a:solidFill>
                <a:latin typeface="Arial MT"/>
                <a:cs typeface="Arial MT"/>
              </a:rPr>
              <a:t> </a:t>
            </a:r>
            <a:r>
              <a:rPr lang="en-US" sz="1800" spc="5" dirty="0">
                <a:solidFill>
                  <a:srgbClr val="333333"/>
                </a:solidFill>
                <a:latin typeface="Arial MT"/>
                <a:cs typeface="Arial MT"/>
              </a:rPr>
              <a:t>great</a:t>
            </a:r>
            <a:r>
              <a:rPr lang="en-US" sz="1800" spc="-15" dirty="0">
                <a:solidFill>
                  <a:srgbClr val="333333"/>
                </a:solidFill>
                <a:latin typeface="Arial MT"/>
                <a:cs typeface="Arial MT"/>
              </a:rPr>
              <a:t> </a:t>
            </a:r>
            <a:r>
              <a:rPr lang="en-US" sz="1800" spc="5" dirty="0">
                <a:solidFill>
                  <a:srgbClr val="333333"/>
                </a:solidFill>
                <a:latin typeface="Arial MT"/>
                <a:cs typeface="Arial MT"/>
              </a:rPr>
              <a:t>importance to</a:t>
            </a:r>
            <a:r>
              <a:rPr lang="en-US" sz="1800" spc="-15" dirty="0">
                <a:solidFill>
                  <a:srgbClr val="333333"/>
                </a:solidFill>
                <a:latin typeface="Arial MT"/>
                <a:cs typeface="Arial MT"/>
              </a:rPr>
              <a:t> </a:t>
            </a:r>
            <a:r>
              <a:rPr lang="en-US" sz="1800" spc="5" dirty="0">
                <a:solidFill>
                  <a:srgbClr val="333333"/>
                </a:solidFill>
                <a:latin typeface="Arial MT"/>
                <a:cs typeface="Arial MT"/>
              </a:rPr>
              <a:t>the contestants.</a:t>
            </a:r>
            <a:endParaRPr lang="en-US" sz="1800" dirty="0">
              <a:solidFill>
                <a:srgbClr val="000000"/>
              </a:solidFill>
              <a:latin typeface="Arial MT"/>
              <a:cs typeface="Arial MT"/>
            </a:endParaRPr>
          </a:p>
          <a:p>
            <a:pPr marL="297815" marR="447040" indent="-285750" algn="just">
              <a:lnSpc>
                <a:spcPct val="100400"/>
              </a:lnSpc>
              <a:spcBef>
                <a:spcPts val="105"/>
              </a:spcBef>
              <a:buSzPct val="75555"/>
              <a:buFont typeface="Wingdings" panose="05000000000000000000" pitchFamily="2" charset="2"/>
              <a:buChar char="§"/>
              <a:tabLst>
                <a:tab pos="257810" algn="l"/>
                <a:tab pos="258445" algn="l"/>
              </a:tabLst>
            </a:pPr>
            <a:endParaRPr lang="en-US" sz="1800" spc="5" dirty="0">
              <a:solidFill>
                <a:srgbClr val="333333"/>
              </a:solidFill>
              <a:latin typeface="Arial MT"/>
              <a:cs typeface="Arial MT"/>
            </a:endParaRPr>
          </a:p>
          <a:p>
            <a:pPr marL="297815" marR="447040" indent="-285750" algn="just">
              <a:lnSpc>
                <a:spcPct val="100400"/>
              </a:lnSpc>
              <a:spcBef>
                <a:spcPts val="105"/>
              </a:spcBef>
              <a:buSzPct val="75555"/>
              <a:buFont typeface="Wingdings" panose="05000000000000000000" pitchFamily="2" charset="2"/>
              <a:buChar char="§"/>
              <a:tabLst>
                <a:tab pos="257810" algn="l"/>
                <a:tab pos="258445" algn="l"/>
              </a:tabLst>
            </a:pPr>
            <a:r>
              <a:rPr lang="en-US" sz="1800" spc="5" dirty="0">
                <a:solidFill>
                  <a:srgbClr val="333333"/>
                </a:solidFill>
                <a:latin typeface="Arial MT"/>
                <a:cs typeface="Arial MT"/>
              </a:rPr>
              <a:t>Write your </a:t>
            </a:r>
            <a:r>
              <a:rPr lang="en-US" sz="1800" spc="10" dirty="0">
                <a:solidFill>
                  <a:srgbClr val="333333"/>
                </a:solidFill>
                <a:latin typeface="Arial MT"/>
                <a:cs typeface="Arial MT"/>
              </a:rPr>
              <a:t>name </a:t>
            </a:r>
            <a:r>
              <a:rPr lang="en-US" sz="1800" spc="5" dirty="0">
                <a:solidFill>
                  <a:srgbClr val="333333"/>
                </a:solidFill>
                <a:latin typeface="Arial MT"/>
                <a:cs typeface="Arial MT"/>
              </a:rPr>
              <a:t>and signature</a:t>
            </a:r>
            <a:r>
              <a:rPr lang="en-US" sz="1800" spc="-15" dirty="0">
                <a:solidFill>
                  <a:srgbClr val="333333"/>
                </a:solidFill>
                <a:latin typeface="Arial MT"/>
                <a:cs typeface="Arial MT"/>
              </a:rPr>
              <a:t> </a:t>
            </a:r>
            <a:r>
              <a:rPr lang="en-US" sz="1800" spc="5" dirty="0">
                <a:solidFill>
                  <a:srgbClr val="333333"/>
                </a:solidFill>
                <a:latin typeface="Arial MT"/>
                <a:cs typeface="Arial MT"/>
              </a:rPr>
              <a:t>at</a:t>
            </a:r>
            <a:r>
              <a:rPr lang="en-US" sz="1800" spc="-5" dirty="0">
                <a:solidFill>
                  <a:srgbClr val="333333"/>
                </a:solidFill>
                <a:latin typeface="Arial MT"/>
                <a:cs typeface="Arial MT"/>
              </a:rPr>
              <a:t> </a:t>
            </a:r>
            <a:r>
              <a:rPr lang="en-US" sz="1800" spc="5" dirty="0">
                <a:solidFill>
                  <a:srgbClr val="333333"/>
                </a:solidFill>
                <a:latin typeface="Arial MT"/>
                <a:cs typeface="Arial MT"/>
              </a:rPr>
              <a:t>the bottom</a:t>
            </a:r>
            <a:r>
              <a:rPr lang="en-US" sz="1800" spc="-15" dirty="0">
                <a:solidFill>
                  <a:srgbClr val="333333"/>
                </a:solidFill>
                <a:latin typeface="Arial MT"/>
                <a:cs typeface="Arial MT"/>
              </a:rPr>
              <a:t> </a:t>
            </a:r>
            <a:r>
              <a:rPr lang="en-US" sz="1800" spc="5" dirty="0">
                <a:solidFill>
                  <a:srgbClr val="333333"/>
                </a:solidFill>
                <a:latin typeface="Arial MT"/>
                <a:cs typeface="Arial MT"/>
              </a:rPr>
              <a:t>of </a:t>
            </a:r>
            <a:r>
              <a:rPr lang="en-US" sz="1800" spc="10" dirty="0">
                <a:solidFill>
                  <a:srgbClr val="333333"/>
                </a:solidFill>
                <a:latin typeface="Arial MT"/>
                <a:cs typeface="Arial MT"/>
              </a:rPr>
              <a:t>each</a:t>
            </a:r>
            <a:r>
              <a:rPr lang="en-US" sz="1800" spc="-5" dirty="0">
                <a:solidFill>
                  <a:srgbClr val="333333"/>
                </a:solidFill>
                <a:latin typeface="Arial MT"/>
                <a:cs typeface="Arial MT"/>
              </a:rPr>
              <a:t> </a:t>
            </a:r>
            <a:r>
              <a:rPr lang="en-US" sz="1800" spc="5" dirty="0">
                <a:solidFill>
                  <a:srgbClr val="333333"/>
                </a:solidFill>
                <a:latin typeface="Arial MT"/>
                <a:cs typeface="Arial MT"/>
              </a:rPr>
              <a:t>ballot.</a:t>
            </a:r>
            <a:r>
              <a:rPr lang="en-US" sz="1800" spc="-10" dirty="0">
                <a:solidFill>
                  <a:srgbClr val="333333"/>
                </a:solidFill>
                <a:latin typeface="Arial MT"/>
                <a:cs typeface="Arial MT"/>
              </a:rPr>
              <a:t> </a:t>
            </a:r>
            <a:r>
              <a:rPr lang="en-US" sz="1800" spc="5" dirty="0">
                <a:solidFill>
                  <a:srgbClr val="333333"/>
                </a:solidFill>
                <a:latin typeface="Arial MT"/>
                <a:cs typeface="Arial MT"/>
              </a:rPr>
              <a:t>Unsigned</a:t>
            </a:r>
            <a:r>
              <a:rPr lang="en-US" sz="1800" spc="-5" dirty="0">
                <a:solidFill>
                  <a:srgbClr val="333333"/>
                </a:solidFill>
                <a:latin typeface="Arial MT"/>
                <a:cs typeface="Arial MT"/>
              </a:rPr>
              <a:t> </a:t>
            </a:r>
            <a:r>
              <a:rPr lang="en-US" sz="1800" spc="5" dirty="0">
                <a:solidFill>
                  <a:srgbClr val="333333"/>
                </a:solidFill>
                <a:latin typeface="Arial MT"/>
                <a:cs typeface="Arial MT"/>
              </a:rPr>
              <a:t>ballots</a:t>
            </a:r>
            <a:r>
              <a:rPr lang="en-US" sz="1800" spc="-10" dirty="0">
                <a:solidFill>
                  <a:srgbClr val="333333"/>
                </a:solidFill>
                <a:latin typeface="Arial MT"/>
                <a:cs typeface="Arial MT"/>
              </a:rPr>
              <a:t> </a:t>
            </a:r>
            <a:r>
              <a:rPr lang="en-US" sz="1800" dirty="0">
                <a:solidFill>
                  <a:srgbClr val="333333"/>
                </a:solidFill>
                <a:latin typeface="Arial MT"/>
                <a:cs typeface="Arial MT"/>
              </a:rPr>
              <a:t>will</a:t>
            </a:r>
            <a:r>
              <a:rPr lang="en-US" sz="1800" spc="-15" dirty="0">
                <a:solidFill>
                  <a:srgbClr val="333333"/>
                </a:solidFill>
                <a:latin typeface="Arial MT"/>
                <a:cs typeface="Arial MT"/>
              </a:rPr>
              <a:t> </a:t>
            </a:r>
            <a:r>
              <a:rPr lang="en-US" sz="1800" spc="5" dirty="0">
                <a:solidFill>
                  <a:srgbClr val="333333"/>
                </a:solidFill>
                <a:latin typeface="Arial MT"/>
                <a:cs typeface="Arial MT"/>
              </a:rPr>
              <a:t>not</a:t>
            </a:r>
            <a:r>
              <a:rPr lang="en-US" sz="1800" spc="-5" dirty="0">
                <a:solidFill>
                  <a:srgbClr val="333333"/>
                </a:solidFill>
                <a:latin typeface="Arial MT"/>
                <a:cs typeface="Arial MT"/>
              </a:rPr>
              <a:t> </a:t>
            </a:r>
            <a:r>
              <a:rPr lang="en-US" sz="1800" spc="10" dirty="0">
                <a:solidFill>
                  <a:srgbClr val="333333"/>
                </a:solidFill>
                <a:latin typeface="Arial MT"/>
                <a:cs typeface="Arial MT"/>
              </a:rPr>
              <a:t>be</a:t>
            </a:r>
            <a:r>
              <a:rPr lang="en-US" sz="1800" spc="-10" dirty="0">
                <a:solidFill>
                  <a:srgbClr val="333333"/>
                </a:solidFill>
                <a:latin typeface="Arial MT"/>
                <a:cs typeface="Arial MT"/>
              </a:rPr>
              <a:t> </a:t>
            </a:r>
            <a:r>
              <a:rPr lang="en-US" sz="1800" spc="10" dirty="0">
                <a:solidFill>
                  <a:srgbClr val="333333"/>
                </a:solidFill>
                <a:latin typeface="Arial MT"/>
                <a:cs typeface="Arial MT"/>
              </a:rPr>
              <a:t>counted.</a:t>
            </a:r>
            <a:endParaRPr lang="en-US" sz="1800" dirty="0">
              <a:solidFill>
                <a:srgbClr val="000000"/>
              </a:solidFill>
              <a:latin typeface="Arial MT"/>
              <a:cs typeface="Arial MT"/>
            </a:endParaRPr>
          </a:p>
          <a:p>
            <a:pPr marL="297815" marR="447040" indent="-285750" algn="just">
              <a:lnSpc>
                <a:spcPct val="100400"/>
              </a:lnSpc>
              <a:spcBef>
                <a:spcPts val="105"/>
              </a:spcBef>
              <a:buSzPct val="75555"/>
              <a:buFont typeface="Wingdings" panose="05000000000000000000" pitchFamily="2" charset="2"/>
              <a:buChar char="§"/>
            </a:pPr>
            <a:endParaRPr lang="en-US" sz="1800" spc="5" dirty="0">
              <a:solidFill>
                <a:srgbClr val="333333"/>
              </a:solidFill>
              <a:latin typeface="Arial MT"/>
            </a:endParaRPr>
          </a:p>
          <a:p>
            <a:pPr marL="297815" marR="447040" indent="-285750" algn="just">
              <a:lnSpc>
                <a:spcPct val="100400"/>
              </a:lnSpc>
              <a:spcBef>
                <a:spcPts val="105"/>
              </a:spcBef>
              <a:buSzPct val="75555"/>
              <a:buFont typeface="Wingdings" panose="05000000000000000000" pitchFamily="2" charset="2"/>
              <a:buChar char="§"/>
            </a:pPr>
            <a:r>
              <a:rPr lang="en-US" sz="1800" spc="5" dirty="0">
                <a:solidFill>
                  <a:srgbClr val="333333"/>
                </a:solidFill>
                <a:latin typeface="Arial MT"/>
              </a:rPr>
              <a:t>A voting judge's goal is to select 1st, 2nd, and 3rd place  winner in each Contest, whereas Tiebreaker judge will have to rank all contestants.</a:t>
            </a:r>
            <a:endParaRPr lang="en-US" sz="1800" dirty="0">
              <a:solidFill>
                <a:srgbClr val="000000"/>
              </a:solidFill>
              <a:latin typeface="Arial MT"/>
            </a:endParaRPr>
          </a:p>
          <a:p>
            <a:pPr marL="307340" indent="-285750" algn="just">
              <a:lnSpc>
                <a:spcPct val="100000"/>
              </a:lnSpc>
              <a:spcBef>
                <a:spcPts val="25"/>
              </a:spcBef>
              <a:buFont typeface="Wingdings" panose="05000000000000000000" pitchFamily="2" charset="2"/>
              <a:buChar char="§"/>
            </a:pPr>
            <a:endParaRPr lang="en-US" sz="1800" dirty="0">
              <a:latin typeface="Arial MT"/>
              <a:cs typeface="Arial MT"/>
            </a:endParaRPr>
          </a:p>
          <a:p>
            <a:pPr marL="297815" marR="270510" indent="-285750" algn="just">
              <a:lnSpc>
                <a:spcPct val="100899"/>
              </a:lnSpc>
              <a:spcBef>
                <a:spcPts val="1090"/>
              </a:spcBef>
              <a:buSzPct val="75555"/>
              <a:buFont typeface="Wingdings" panose="05000000000000000000" pitchFamily="2" charset="2"/>
              <a:buChar char="§"/>
              <a:tabLst>
                <a:tab pos="257810" algn="l"/>
                <a:tab pos="258445" algn="l"/>
              </a:tabLst>
            </a:pPr>
            <a:r>
              <a:rPr lang="en-US" sz="1800" spc="5" dirty="0">
                <a:solidFill>
                  <a:srgbClr val="333333"/>
                </a:solidFill>
                <a:latin typeface="Arial MT"/>
                <a:cs typeface="Arial MT"/>
              </a:rPr>
              <a:t>Read and familiarize</a:t>
            </a:r>
            <a:r>
              <a:rPr lang="en-US" sz="1800" spc="-30" dirty="0">
                <a:solidFill>
                  <a:srgbClr val="333333"/>
                </a:solidFill>
                <a:latin typeface="Arial MT"/>
                <a:cs typeface="Arial MT"/>
              </a:rPr>
              <a:t> </a:t>
            </a:r>
            <a:r>
              <a:rPr lang="en-US" sz="1800" spc="5" dirty="0">
                <a:solidFill>
                  <a:srgbClr val="333333"/>
                </a:solidFill>
                <a:latin typeface="Arial MT"/>
                <a:cs typeface="Arial MT"/>
              </a:rPr>
              <a:t>yourself</a:t>
            </a:r>
            <a:r>
              <a:rPr lang="en-US" sz="1800" dirty="0">
                <a:solidFill>
                  <a:srgbClr val="333333"/>
                </a:solidFill>
                <a:latin typeface="Arial MT"/>
                <a:cs typeface="Arial MT"/>
              </a:rPr>
              <a:t> </a:t>
            </a:r>
            <a:r>
              <a:rPr lang="en-US" sz="1800" spc="5" dirty="0">
                <a:solidFill>
                  <a:srgbClr val="333333"/>
                </a:solidFill>
                <a:latin typeface="Arial MT"/>
                <a:cs typeface="Arial MT"/>
              </a:rPr>
              <a:t>with</a:t>
            </a:r>
            <a:r>
              <a:rPr lang="en-US" sz="1800" spc="-5" dirty="0">
                <a:solidFill>
                  <a:srgbClr val="333333"/>
                </a:solidFill>
                <a:latin typeface="Arial MT"/>
                <a:cs typeface="Arial MT"/>
              </a:rPr>
              <a:t> </a:t>
            </a:r>
            <a:r>
              <a:rPr lang="en-US" sz="1800" spc="5" dirty="0">
                <a:solidFill>
                  <a:srgbClr val="333333"/>
                </a:solidFill>
                <a:latin typeface="Arial MT"/>
                <a:cs typeface="Arial MT"/>
              </a:rPr>
              <a:t>the Judging </a:t>
            </a:r>
            <a:r>
              <a:rPr lang="en-US" sz="1800" spc="-610" dirty="0">
                <a:solidFill>
                  <a:srgbClr val="333333"/>
                </a:solidFill>
                <a:latin typeface="Arial MT"/>
                <a:cs typeface="Arial MT"/>
              </a:rPr>
              <a:t> </a:t>
            </a:r>
            <a:r>
              <a:rPr lang="en-US" sz="1800" spc="5" dirty="0">
                <a:solidFill>
                  <a:srgbClr val="333333"/>
                </a:solidFill>
                <a:latin typeface="Arial MT"/>
                <a:cs typeface="Arial MT"/>
              </a:rPr>
              <a:t>Criteria</a:t>
            </a:r>
            <a:r>
              <a:rPr lang="en-US" sz="1800" spc="-25" dirty="0">
                <a:solidFill>
                  <a:srgbClr val="333333"/>
                </a:solidFill>
                <a:latin typeface="Arial MT"/>
                <a:cs typeface="Arial MT"/>
              </a:rPr>
              <a:t> </a:t>
            </a:r>
            <a:r>
              <a:rPr lang="en-US" sz="1800" spc="5" dirty="0">
                <a:solidFill>
                  <a:srgbClr val="333333"/>
                </a:solidFill>
                <a:latin typeface="Arial MT"/>
                <a:cs typeface="Arial MT"/>
              </a:rPr>
              <a:t>and the</a:t>
            </a:r>
            <a:r>
              <a:rPr lang="en-US" sz="1800" spc="-5" dirty="0">
                <a:solidFill>
                  <a:srgbClr val="333333"/>
                </a:solidFill>
                <a:latin typeface="Arial MT"/>
                <a:cs typeface="Arial MT"/>
              </a:rPr>
              <a:t> </a:t>
            </a:r>
            <a:r>
              <a:rPr lang="en-US" sz="1800" spc="5" dirty="0">
                <a:solidFill>
                  <a:srgbClr val="333333"/>
                </a:solidFill>
                <a:latin typeface="Arial MT"/>
                <a:cs typeface="Arial MT"/>
              </a:rPr>
              <a:t>Judge's</a:t>
            </a:r>
            <a:r>
              <a:rPr lang="en-US" sz="1800" spc="10" dirty="0">
                <a:solidFill>
                  <a:srgbClr val="333333"/>
                </a:solidFill>
                <a:latin typeface="Arial MT"/>
                <a:cs typeface="Arial MT"/>
              </a:rPr>
              <a:t> </a:t>
            </a:r>
            <a:r>
              <a:rPr lang="en-US" sz="1800" spc="5" dirty="0">
                <a:solidFill>
                  <a:srgbClr val="333333"/>
                </a:solidFill>
                <a:latin typeface="Arial MT"/>
                <a:cs typeface="Arial MT"/>
              </a:rPr>
              <a:t>Code of</a:t>
            </a:r>
            <a:r>
              <a:rPr lang="en-US" sz="1800" spc="-10" dirty="0">
                <a:solidFill>
                  <a:srgbClr val="333333"/>
                </a:solidFill>
                <a:latin typeface="Arial MT"/>
                <a:cs typeface="Arial MT"/>
              </a:rPr>
              <a:t> </a:t>
            </a:r>
            <a:r>
              <a:rPr lang="en-US" sz="1800" spc="5" dirty="0">
                <a:solidFill>
                  <a:srgbClr val="333333"/>
                </a:solidFill>
                <a:latin typeface="Arial MT"/>
                <a:cs typeface="Arial MT"/>
              </a:rPr>
              <a:t>Ethics.</a:t>
            </a:r>
            <a:endParaRPr lang="en-US" sz="180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3294494"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Picture 3">
            <a:extLst>
              <a:ext uri="{FF2B5EF4-FFF2-40B4-BE49-F238E27FC236}">
                <a16:creationId xmlns:a16="http://schemas.microsoft.com/office/drawing/2014/main" id="{EC1A86D9-9EF0-31AD-481C-22B954DD8976}"/>
              </a:ext>
            </a:extLst>
          </p:cNvPr>
          <p:cNvPicPr>
            <a:picLocks noChangeAspect="1"/>
          </p:cNvPicPr>
          <p:nvPr/>
        </p:nvPicPr>
        <p:blipFill>
          <a:blip r:embed="rId3"/>
          <a:stretch>
            <a:fillRect/>
          </a:stretch>
        </p:blipFill>
        <p:spPr>
          <a:xfrm>
            <a:off x="7467600" y="457200"/>
            <a:ext cx="4103194" cy="5542569"/>
          </a:xfrm>
          <a:prstGeom prst="rect">
            <a:avLst/>
          </a:prstGeom>
        </p:spPr>
      </p:pic>
    </p:spTree>
    <p:extLst>
      <p:ext uri="{BB962C8B-B14F-4D97-AF65-F5344CB8AC3E}">
        <p14:creationId xmlns:p14="http://schemas.microsoft.com/office/powerpoint/2010/main" val="2008091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454445" cy="4201549"/>
          </a:xfrm>
        </p:spPr>
        <p:txBody>
          <a:bodyPr>
            <a:normAutofit lnSpcReduction="10000"/>
          </a:bodyPr>
          <a:lstStyle/>
          <a:p>
            <a:pPr marL="307340" indent="-285750" algn="just">
              <a:lnSpc>
                <a:spcPct val="100000"/>
              </a:lnSpc>
              <a:spcBef>
                <a:spcPts val="1215"/>
              </a:spcBef>
              <a:buFont typeface="Wingdings" panose="05000000000000000000" pitchFamily="2" charset="2"/>
              <a:buChar char="§"/>
            </a:pPr>
            <a:r>
              <a:rPr lang="en-US" sz="1800" spc="5" dirty="0">
                <a:solidFill>
                  <a:srgbClr val="333333"/>
                </a:solidFill>
                <a:latin typeface="Arial MT"/>
                <a:cs typeface="Arial MT"/>
              </a:rPr>
              <a:t>Judging is should be done only according to the criteria on the Judge's Guide and Ballot.</a:t>
            </a:r>
          </a:p>
          <a:p>
            <a:pPr marL="297815" marR="5080" indent="-285750" algn="just">
              <a:lnSpc>
                <a:spcPct val="100899"/>
              </a:lnSpc>
              <a:spcBef>
                <a:spcPts val="1095"/>
              </a:spcBef>
              <a:buSzPct val="75555"/>
              <a:buFont typeface="Wingdings" panose="05000000000000000000" pitchFamily="2" charset="2"/>
              <a:buChar char="§"/>
              <a:tabLst>
                <a:tab pos="257810" algn="l"/>
                <a:tab pos="258445" algn="l"/>
              </a:tabLst>
            </a:pPr>
            <a:r>
              <a:rPr lang="en-US" sz="1800" spc="5" dirty="0">
                <a:solidFill>
                  <a:srgbClr val="333333"/>
                </a:solidFill>
                <a:latin typeface="Arial MT"/>
                <a:cs typeface="Arial MT"/>
              </a:rPr>
              <a:t>Pay</a:t>
            </a:r>
            <a:r>
              <a:rPr lang="en-US" sz="1800" spc="10" dirty="0">
                <a:solidFill>
                  <a:srgbClr val="333333"/>
                </a:solidFill>
                <a:latin typeface="Arial MT"/>
                <a:cs typeface="Arial MT"/>
              </a:rPr>
              <a:t> </a:t>
            </a:r>
            <a:r>
              <a:rPr lang="en-US" sz="1800" spc="5" dirty="0">
                <a:solidFill>
                  <a:srgbClr val="333333"/>
                </a:solidFill>
                <a:latin typeface="Arial MT"/>
                <a:cs typeface="Arial MT"/>
              </a:rPr>
              <a:t>undivided</a:t>
            </a:r>
            <a:r>
              <a:rPr lang="en-US" sz="1800" spc="25" dirty="0">
                <a:solidFill>
                  <a:srgbClr val="333333"/>
                </a:solidFill>
                <a:latin typeface="Arial MT"/>
                <a:cs typeface="Arial MT"/>
              </a:rPr>
              <a:t> </a:t>
            </a:r>
            <a:r>
              <a:rPr lang="en-US" sz="1800" spc="5" dirty="0">
                <a:solidFill>
                  <a:srgbClr val="333333"/>
                </a:solidFill>
                <a:latin typeface="Arial MT"/>
                <a:cs typeface="Arial MT"/>
              </a:rPr>
              <a:t>attention</a:t>
            </a:r>
            <a:r>
              <a:rPr lang="en-US" sz="1800" spc="-5" dirty="0">
                <a:solidFill>
                  <a:srgbClr val="333333"/>
                </a:solidFill>
                <a:latin typeface="Arial MT"/>
                <a:cs typeface="Arial MT"/>
              </a:rPr>
              <a:t> </a:t>
            </a:r>
            <a:r>
              <a:rPr lang="en-US" sz="1800" spc="10" dirty="0">
                <a:solidFill>
                  <a:srgbClr val="333333"/>
                </a:solidFill>
                <a:latin typeface="Arial MT"/>
                <a:cs typeface="Arial MT"/>
              </a:rPr>
              <a:t>to</a:t>
            </a:r>
            <a:r>
              <a:rPr lang="en-US" sz="1800" spc="20" dirty="0">
                <a:solidFill>
                  <a:srgbClr val="333333"/>
                </a:solidFill>
                <a:latin typeface="Arial MT"/>
                <a:cs typeface="Arial MT"/>
              </a:rPr>
              <a:t> </a:t>
            </a:r>
            <a:r>
              <a:rPr lang="en-US" sz="1800" spc="10" dirty="0">
                <a:solidFill>
                  <a:srgbClr val="333333"/>
                </a:solidFill>
                <a:latin typeface="Arial MT"/>
                <a:cs typeface="Arial MT"/>
              </a:rPr>
              <a:t>each</a:t>
            </a:r>
            <a:r>
              <a:rPr lang="en-US" sz="1800" spc="5" dirty="0">
                <a:solidFill>
                  <a:srgbClr val="333333"/>
                </a:solidFill>
                <a:latin typeface="Arial MT"/>
                <a:cs typeface="Arial MT"/>
              </a:rPr>
              <a:t> contestant</a:t>
            </a:r>
            <a:r>
              <a:rPr lang="en-US" sz="1800" spc="10" dirty="0">
                <a:solidFill>
                  <a:srgbClr val="333333"/>
                </a:solidFill>
                <a:latin typeface="Arial MT"/>
                <a:cs typeface="Arial MT"/>
              </a:rPr>
              <a:t> </a:t>
            </a:r>
            <a:r>
              <a:rPr lang="en-US" sz="1800" dirty="0">
                <a:solidFill>
                  <a:srgbClr val="333333"/>
                </a:solidFill>
                <a:latin typeface="Arial MT"/>
                <a:cs typeface="Arial MT"/>
              </a:rPr>
              <a:t>and</a:t>
            </a:r>
            <a:r>
              <a:rPr lang="en-US" sz="1800" spc="20" dirty="0">
                <a:solidFill>
                  <a:srgbClr val="333333"/>
                </a:solidFill>
                <a:latin typeface="Arial MT"/>
                <a:cs typeface="Arial MT"/>
              </a:rPr>
              <a:t> </a:t>
            </a:r>
            <a:r>
              <a:rPr lang="en-US" sz="1800" dirty="0">
                <a:solidFill>
                  <a:srgbClr val="333333"/>
                </a:solidFill>
                <a:latin typeface="Arial MT"/>
                <a:cs typeface="Arial MT"/>
              </a:rPr>
              <a:t>do </a:t>
            </a:r>
            <a:r>
              <a:rPr lang="en-US" sz="1800" spc="-610" dirty="0">
                <a:solidFill>
                  <a:srgbClr val="333333"/>
                </a:solidFill>
                <a:latin typeface="Arial MT"/>
                <a:cs typeface="Arial MT"/>
              </a:rPr>
              <a:t> </a:t>
            </a:r>
            <a:r>
              <a:rPr lang="en-US" sz="1800" dirty="0">
                <a:solidFill>
                  <a:srgbClr val="333333"/>
                </a:solidFill>
                <a:latin typeface="Arial MT"/>
                <a:cs typeface="Arial MT"/>
              </a:rPr>
              <a:t>not</a:t>
            </a:r>
            <a:r>
              <a:rPr lang="en-US" sz="1800" spc="-5" dirty="0">
                <a:solidFill>
                  <a:srgbClr val="333333"/>
                </a:solidFill>
                <a:latin typeface="Arial MT"/>
                <a:cs typeface="Arial MT"/>
              </a:rPr>
              <a:t> </a:t>
            </a:r>
            <a:r>
              <a:rPr lang="en-US" sz="1800" spc="5" dirty="0">
                <a:solidFill>
                  <a:srgbClr val="333333"/>
                </a:solidFill>
                <a:latin typeface="Arial MT"/>
                <a:cs typeface="Arial MT"/>
              </a:rPr>
              <a:t>multitask.</a:t>
            </a:r>
          </a:p>
          <a:p>
            <a:pPr marL="297815" marR="5080" indent="-285750" algn="just">
              <a:lnSpc>
                <a:spcPct val="100899"/>
              </a:lnSpc>
              <a:spcBef>
                <a:spcPts val="1095"/>
              </a:spcBef>
              <a:buSzPct val="75555"/>
              <a:buFont typeface="Wingdings" panose="05000000000000000000" pitchFamily="2" charset="2"/>
              <a:buChar char="§"/>
              <a:tabLst>
                <a:tab pos="257810" algn="l"/>
                <a:tab pos="258445" algn="l"/>
              </a:tabLst>
            </a:pPr>
            <a:r>
              <a:rPr lang="en-US" sz="1800" spc="5" dirty="0">
                <a:solidFill>
                  <a:srgbClr val="333333"/>
                </a:solidFill>
                <a:latin typeface="Arial MT"/>
                <a:cs typeface="Arial MT"/>
              </a:rPr>
              <a:t>In the contest room, prefer to sit such that you can listen and see the contestant clearly.</a:t>
            </a:r>
          </a:p>
          <a:p>
            <a:pPr marL="297815" marR="5715" indent="-285750" algn="just">
              <a:lnSpc>
                <a:spcPct val="100899"/>
              </a:lnSpc>
              <a:spcBef>
                <a:spcPts val="1095"/>
              </a:spcBef>
              <a:buSzPct val="75555"/>
              <a:buFont typeface="Wingdings" panose="05000000000000000000" pitchFamily="2" charset="2"/>
              <a:buChar char="§"/>
              <a:tabLst>
                <a:tab pos="258445" algn="l"/>
              </a:tabLst>
            </a:pPr>
            <a:r>
              <a:rPr lang="en-US" sz="1800" spc="10" dirty="0">
                <a:solidFill>
                  <a:srgbClr val="333333"/>
                </a:solidFill>
                <a:latin typeface="Arial MT"/>
                <a:cs typeface="Arial MT"/>
              </a:rPr>
              <a:t>The </a:t>
            </a:r>
            <a:r>
              <a:rPr lang="en-US" sz="1800" dirty="0">
                <a:solidFill>
                  <a:srgbClr val="333333"/>
                </a:solidFill>
                <a:latin typeface="Arial MT"/>
                <a:cs typeface="Arial MT"/>
              </a:rPr>
              <a:t>first </a:t>
            </a:r>
            <a:r>
              <a:rPr lang="en-US" sz="1800" spc="5" dirty="0">
                <a:solidFill>
                  <a:srgbClr val="333333"/>
                </a:solidFill>
                <a:latin typeface="Arial MT"/>
                <a:cs typeface="Arial MT"/>
              </a:rPr>
              <a:t>and last contestants are </a:t>
            </a:r>
            <a:r>
              <a:rPr lang="en-US" sz="1800" dirty="0">
                <a:solidFill>
                  <a:srgbClr val="333333"/>
                </a:solidFill>
                <a:latin typeface="Arial MT"/>
                <a:cs typeface="Arial MT"/>
              </a:rPr>
              <a:t>not </a:t>
            </a:r>
            <a:r>
              <a:rPr lang="en-US" sz="1800" spc="10" dirty="0">
                <a:solidFill>
                  <a:srgbClr val="333333"/>
                </a:solidFill>
                <a:latin typeface="Arial MT"/>
                <a:cs typeface="Arial MT"/>
              </a:rPr>
              <a:t>to </a:t>
            </a:r>
            <a:r>
              <a:rPr lang="en-US" sz="1800" dirty="0">
                <a:solidFill>
                  <a:srgbClr val="333333"/>
                </a:solidFill>
                <a:latin typeface="Arial MT"/>
                <a:cs typeface="Arial MT"/>
              </a:rPr>
              <a:t>be </a:t>
            </a:r>
            <a:r>
              <a:rPr lang="en-US" sz="1800" spc="5" dirty="0">
                <a:solidFill>
                  <a:srgbClr val="333333"/>
                </a:solidFill>
                <a:latin typeface="Arial MT"/>
                <a:cs typeface="Arial MT"/>
              </a:rPr>
              <a:t> judged differently</a:t>
            </a:r>
            <a:r>
              <a:rPr lang="en-US" sz="1800" spc="-30" dirty="0">
                <a:solidFill>
                  <a:srgbClr val="333333"/>
                </a:solidFill>
                <a:latin typeface="Arial MT"/>
                <a:cs typeface="Arial MT"/>
              </a:rPr>
              <a:t> </a:t>
            </a:r>
            <a:r>
              <a:rPr lang="en-US" sz="1800" spc="5" dirty="0">
                <a:solidFill>
                  <a:srgbClr val="333333"/>
                </a:solidFill>
                <a:latin typeface="Arial MT"/>
                <a:cs typeface="Arial MT"/>
              </a:rPr>
              <a:t>from</a:t>
            </a:r>
            <a:r>
              <a:rPr lang="en-US" sz="1800" spc="-10" dirty="0">
                <a:solidFill>
                  <a:srgbClr val="333333"/>
                </a:solidFill>
                <a:latin typeface="Arial MT"/>
                <a:cs typeface="Arial MT"/>
              </a:rPr>
              <a:t> </a:t>
            </a:r>
            <a:r>
              <a:rPr lang="en-US" sz="1800" spc="5" dirty="0">
                <a:solidFill>
                  <a:srgbClr val="333333"/>
                </a:solidFill>
                <a:latin typeface="Arial MT"/>
                <a:cs typeface="Arial MT"/>
              </a:rPr>
              <a:t>those</a:t>
            </a:r>
            <a:r>
              <a:rPr lang="en-US" sz="1800" spc="-10" dirty="0">
                <a:solidFill>
                  <a:srgbClr val="333333"/>
                </a:solidFill>
                <a:latin typeface="Arial MT"/>
                <a:cs typeface="Arial MT"/>
              </a:rPr>
              <a:t> </a:t>
            </a:r>
            <a:r>
              <a:rPr lang="en-US" sz="1800" spc="5" dirty="0">
                <a:solidFill>
                  <a:srgbClr val="333333"/>
                </a:solidFill>
                <a:latin typeface="Arial MT"/>
                <a:cs typeface="Arial MT"/>
              </a:rPr>
              <a:t>in</a:t>
            </a:r>
            <a:r>
              <a:rPr lang="en-US" sz="1800" dirty="0">
                <a:solidFill>
                  <a:srgbClr val="333333"/>
                </a:solidFill>
                <a:latin typeface="Arial MT"/>
                <a:cs typeface="Arial MT"/>
              </a:rPr>
              <a:t> </a:t>
            </a:r>
            <a:r>
              <a:rPr lang="en-US" sz="1800" spc="5" dirty="0">
                <a:solidFill>
                  <a:srgbClr val="333333"/>
                </a:solidFill>
                <a:latin typeface="Arial MT"/>
                <a:cs typeface="Arial MT"/>
              </a:rPr>
              <a:t>the</a:t>
            </a:r>
            <a:r>
              <a:rPr lang="en-US" sz="1800" dirty="0">
                <a:solidFill>
                  <a:srgbClr val="333333"/>
                </a:solidFill>
                <a:latin typeface="Arial MT"/>
                <a:cs typeface="Arial MT"/>
              </a:rPr>
              <a:t> </a:t>
            </a:r>
            <a:r>
              <a:rPr lang="en-US" sz="1800" spc="5" dirty="0">
                <a:solidFill>
                  <a:srgbClr val="333333"/>
                </a:solidFill>
                <a:latin typeface="Arial MT"/>
                <a:cs typeface="Arial MT"/>
              </a:rPr>
              <a:t>middle.</a:t>
            </a:r>
            <a:endParaRPr lang="en-US" sz="1800" dirty="0">
              <a:latin typeface="Arial MT"/>
              <a:cs typeface="Arial MT"/>
            </a:endParaRPr>
          </a:p>
          <a:p>
            <a:pPr marL="297815" marR="5715" indent="-285750" algn="just">
              <a:lnSpc>
                <a:spcPct val="100899"/>
              </a:lnSpc>
              <a:spcBef>
                <a:spcPts val="1095"/>
              </a:spcBef>
              <a:buSzPct val="75555"/>
              <a:buFont typeface="Wingdings" panose="05000000000000000000" pitchFamily="2" charset="2"/>
              <a:buChar char="§"/>
              <a:tabLst>
                <a:tab pos="258445" algn="l"/>
              </a:tabLst>
            </a:pPr>
            <a:r>
              <a:rPr lang="en-US" sz="1800" spc="5" dirty="0">
                <a:solidFill>
                  <a:srgbClr val="333333"/>
                </a:solidFill>
                <a:latin typeface="Arial MT"/>
                <a:cs typeface="Arial MT"/>
              </a:rPr>
              <a:t>Age,</a:t>
            </a:r>
            <a:r>
              <a:rPr lang="en-US" sz="1800" spc="10" dirty="0">
                <a:solidFill>
                  <a:srgbClr val="333333"/>
                </a:solidFill>
                <a:latin typeface="Arial MT"/>
                <a:cs typeface="Arial MT"/>
              </a:rPr>
              <a:t> </a:t>
            </a:r>
            <a:r>
              <a:rPr lang="en-US" sz="1800" spc="5" dirty="0">
                <a:solidFill>
                  <a:srgbClr val="333333"/>
                </a:solidFill>
                <a:latin typeface="Arial MT"/>
                <a:cs typeface="Arial MT"/>
              </a:rPr>
              <a:t>sex,</a:t>
            </a:r>
            <a:r>
              <a:rPr lang="en-US" sz="1800" spc="10" dirty="0">
                <a:solidFill>
                  <a:srgbClr val="333333"/>
                </a:solidFill>
                <a:latin typeface="Arial MT"/>
                <a:cs typeface="Arial MT"/>
              </a:rPr>
              <a:t> </a:t>
            </a:r>
            <a:r>
              <a:rPr lang="en-US" sz="1800" spc="5" dirty="0">
                <a:solidFill>
                  <a:srgbClr val="333333"/>
                </a:solidFill>
                <a:latin typeface="Arial MT"/>
                <a:cs typeface="Arial MT"/>
              </a:rPr>
              <a:t>race,</a:t>
            </a:r>
            <a:r>
              <a:rPr lang="en-US" sz="1800" spc="10" dirty="0">
                <a:solidFill>
                  <a:srgbClr val="333333"/>
                </a:solidFill>
                <a:latin typeface="Arial MT"/>
                <a:cs typeface="Arial MT"/>
              </a:rPr>
              <a:t> </a:t>
            </a:r>
            <a:r>
              <a:rPr lang="en-US" sz="1800" spc="5" dirty="0">
                <a:solidFill>
                  <a:srgbClr val="333333"/>
                </a:solidFill>
                <a:latin typeface="Arial MT"/>
                <a:cs typeface="Arial MT"/>
              </a:rPr>
              <a:t>creed, caste,</a:t>
            </a:r>
            <a:r>
              <a:rPr lang="en-US" sz="1800" spc="10" dirty="0">
                <a:solidFill>
                  <a:srgbClr val="333333"/>
                </a:solidFill>
                <a:latin typeface="Arial MT"/>
                <a:cs typeface="Arial MT"/>
              </a:rPr>
              <a:t> </a:t>
            </a:r>
            <a:r>
              <a:rPr lang="en-US" sz="1800" spc="5" dirty="0">
                <a:solidFill>
                  <a:srgbClr val="333333"/>
                </a:solidFill>
                <a:latin typeface="Arial MT"/>
                <a:cs typeface="Arial MT"/>
              </a:rPr>
              <a:t>national</a:t>
            </a:r>
            <a:r>
              <a:rPr lang="en-US" sz="1800" spc="10" dirty="0">
                <a:solidFill>
                  <a:srgbClr val="333333"/>
                </a:solidFill>
                <a:latin typeface="Arial MT"/>
                <a:cs typeface="Arial MT"/>
              </a:rPr>
              <a:t> </a:t>
            </a:r>
            <a:r>
              <a:rPr lang="en-US" sz="1800" spc="5" dirty="0">
                <a:solidFill>
                  <a:srgbClr val="333333"/>
                </a:solidFill>
                <a:latin typeface="Arial MT"/>
                <a:cs typeface="Arial MT"/>
              </a:rPr>
              <a:t>origin</a:t>
            </a:r>
            <a:r>
              <a:rPr lang="en-US" sz="1800" spc="10" dirty="0">
                <a:solidFill>
                  <a:srgbClr val="333333"/>
                </a:solidFill>
                <a:latin typeface="Arial MT"/>
                <a:cs typeface="Arial MT"/>
              </a:rPr>
              <a:t> </a:t>
            </a:r>
            <a:r>
              <a:rPr lang="en-US" sz="1800" dirty="0">
                <a:solidFill>
                  <a:srgbClr val="333333"/>
                </a:solidFill>
                <a:latin typeface="Arial MT"/>
                <a:cs typeface="Arial MT"/>
              </a:rPr>
              <a:t>or </a:t>
            </a:r>
            <a:r>
              <a:rPr lang="en-US" sz="1800" spc="5" dirty="0">
                <a:solidFill>
                  <a:srgbClr val="333333"/>
                </a:solidFill>
                <a:latin typeface="Arial MT"/>
                <a:cs typeface="Arial MT"/>
              </a:rPr>
              <a:t> professional</a:t>
            </a:r>
            <a:r>
              <a:rPr lang="en-US" sz="1800" spc="-5" dirty="0">
                <a:solidFill>
                  <a:srgbClr val="333333"/>
                </a:solidFill>
                <a:latin typeface="Arial MT"/>
                <a:cs typeface="Arial MT"/>
              </a:rPr>
              <a:t> </a:t>
            </a:r>
            <a:r>
              <a:rPr lang="en-US" sz="1800" spc="5" dirty="0">
                <a:solidFill>
                  <a:srgbClr val="333333"/>
                </a:solidFill>
                <a:latin typeface="Arial MT"/>
                <a:cs typeface="Arial MT"/>
              </a:rPr>
              <a:t>beliefs</a:t>
            </a:r>
            <a:r>
              <a:rPr lang="en-US" sz="1800" dirty="0">
                <a:solidFill>
                  <a:srgbClr val="333333"/>
                </a:solidFill>
                <a:latin typeface="Arial MT"/>
                <a:cs typeface="Arial MT"/>
              </a:rPr>
              <a:t> </a:t>
            </a:r>
            <a:r>
              <a:rPr lang="en-US" sz="1800" spc="5" dirty="0">
                <a:solidFill>
                  <a:srgbClr val="333333"/>
                </a:solidFill>
                <a:latin typeface="Arial MT"/>
                <a:cs typeface="Arial MT"/>
              </a:rPr>
              <a:t>are</a:t>
            </a:r>
            <a:r>
              <a:rPr lang="en-US" sz="1800" dirty="0">
                <a:solidFill>
                  <a:srgbClr val="333333"/>
                </a:solidFill>
                <a:latin typeface="Arial MT"/>
                <a:cs typeface="Arial MT"/>
              </a:rPr>
              <a:t> not </a:t>
            </a:r>
            <a:r>
              <a:rPr lang="en-US" sz="1800" spc="10" dirty="0">
                <a:solidFill>
                  <a:srgbClr val="333333"/>
                </a:solidFill>
                <a:latin typeface="Arial MT"/>
                <a:cs typeface="Arial MT"/>
              </a:rPr>
              <a:t>to</a:t>
            </a:r>
            <a:r>
              <a:rPr lang="en-US" sz="1800" spc="-5" dirty="0">
                <a:solidFill>
                  <a:srgbClr val="333333"/>
                </a:solidFill>
                <a:latin typeface="Arial MT"/>
                <a:cs typeface="Arial MT"/>
              </a:rPr>
              <a:t> </a:t>
            </a:r>
            <a:r>
              <a:rPr lang="en-US" sz="1800" spc="5" dirty="0">
                <a:solidFill>
                  <a:srgbClr val="333333"/>
                </a:solidFill>
                <a:latin typeface="Arial MT"/>
                <a:cs typeface="Arial MT"/>
              </a:rPr>
              <a:t>be</a:t>
            </a:r>
            <a:r>
              <a:rPr lang="en-US" sz="1800" dirty="0">
                <a:solidFill>
                  <a:srgbClr val="333333"/>
                </a:solidFill>
                <a:latin typeface="Arial MT"/>
                <a:cs typeface="Arial MT"/>
              </a:rPr>
              <a:t> </a:t>
            </a:r>
            <a:r>
              <a:rPr lang="en-US" sz="1800" spc="5" dirty="0">
                <a:solidFill>
                  <a:srgbClr val="333333"/>
                </a:solidFill>
                <a:latin typeface="Arial MT"/>
                <a:cs typeface="Arial MT"/>
              </a:rPr>
              <a:t>considered.</a:t>
            </a:r>
            <a:endParaRPr lang="en-US" sz="1800" dirty="0">
              <a:latin typeface="Arial MT"/>
              <a:cs typeface="Arial MT"/>
            </a:endParaRPr>
          </a:p>
          <a:p>
            <a:pPr marL="297815" marR="5080" indent="-285750" algn="just">
              <a:lnSpc>
                <a:spcPct val="100899"/>
              </a:lnSpc>
              <a:spcBef>
                <a:spcPts val="1095"/>
              </a:spcBef>
              <a:buSzPct val="75555"/>
              <a:buFont typeface="Wingdings" panose="05000000000000000000" pitchFamily="2" charset="2"/>
              <a:buChar char="§"/>
              <a:tabLst>
                <a:tab pos="258445" algn="l"/>
              </a:tabLst>
            </a:pPr>
            <a:r>
              <a:rPr lang="en-US" sz="1800" spc="5" dirty="0">
                <a:solidFill>
                  <a:srgbClr val="333333"/>
                </a:solidFill>
                <a:latin typeface="Arial MT"/>
                <a:cs typeface="Arial MT"/>
              </a:rPr>
              <a:t>Judge</a:t>
            </a:r>
            <a:r>
              <a:rPr lang="en-US" sz="1800" spc="10" dirty="0">
                <a:solidFill>
                  <a:srgbClr val="333333"/>
                </a:solidFill>
                <a:latin typeface="Arial MT"/>
                <a:cs typeface="Arial MT"/>
              </a:rPr>
              <a:t> </a:t>
            </a:r>
            <a:r>
              <a:rPr lang="en-US" sz="1800" spc="5" dirty="0">
                <a:solidFill>
                  <a:srgbClr val="333333"/>
                </a:solidFill>
                <a:latin typeface="Arial MT"/>
                <a:cs typeface="Arial MT"/>
              </a:rPr>
              <a:t>the</a:t>
            </a:r>
            <a:r>
              <a:rPr lang="en-US" sz="1800" spc="10" dirty="0">
                <a:solidFill>
                  <a:srgbClr val="333333"/>
                </a:solidFill>
                <a:latin typeface="Arial MT"/>
                <a:cs typeface="Arial MT"/>
              </a:rPr>
              <a:t> </a:t>
            </a:r>
            <a:r>
              <a:rPr lang="en-US" sz="1800" spc="5" dirty="0">
                <a:solidFill>
                  <a:srgbClr val="333333"/>
                </a:solidFill>
                <a:latin typeface="Arial MT"/>
                <a:cs typeface="Arial MT"/>
              </a:rPr>
              <a:t>contestant</a:t>
            </a:r>
            <a:r>
              <a:rPr lang="en-US" sz="1800" spc="10" dirty="0">
                <a:solidFill>
                  <a:srgbClr val="333333"/>
                </a:solidFill>
                <a:latin typeface="Arial MT"/>
                <a:cs typeface="Arial MT"/>
              </a:rPr>
              <a:t> </a:t>
            </a:r>
            <a:r>
              <a:rPr lang="en-US" sz="1800" spc="5" dirty="0">
                <a:solidFill>
                  <a:srgbClr val="333333"/>
                </a:solidFill>
                <a:latin typeface="Arial MT"/>
                <a:cs typeface="Arial MT"/>
              </a:rPr>
              <a:t>only</a:t>
            </a:r>
            <a:r>
              <a:rPr lang="en-US" sz="1800" spc="10" dirty="0">
                <a:solidFill>
                  <a:srgbClr val="333333"/>
                </a:solidFill>
                <a:latin typeface="Arial MT"/>
                <a:cs typeface="Arial MT"/>
              </a:rPr>
              <a:t> </a:t>
            </a:r>
            <a:r>
              <a:rPr lang="en-US" sz="1800" spc="5" dirty="0">
                <a:solidFill>
                  <a:srgbClr val="333333"/>
                </a:solidFill>
                <a:latin typeface="Arial MT"/>
                <a:cs typeface="Arial MT"/>
              </a:rPr>
              <a:t>on</a:t>
            </a:r>
            <a:r>
              <a:rPr lang="en-US" sz="1800" spc="10" dirty="0">
                <a:solidFill>
                  <a:srgbClr val="333333"/>
                </a:solidFill>
                <a:latin typeface="Arial MT"/>
                <a:cs typeface="Arial MT"/>
              </a:rPr>
              <a:t> </a:t>
            </a:r>
            <a:r>
              <a:rPr lang="en-US" sz="1800" spc="5" dirty="0">
                <a:solidFill>
                  <a:srgbClr val="333333"/>
                </a:solidFill>
                <a:latin typeface="Arial MT"/>
                <a:cs typeface="Arial MT"/>
              </a:rPr>
              <a:t>the</a:t>
            </a:r>
            <a:r>
              <a:rPr lang="en-US" sz="1800" spc="10" dirty="0">
                <a:solidFill>
                  <a:srgbClr val="333333"/>
                </a:solidFill>
                <a:latin typeface="Arial MT"/>
                <a:cs typeface="Arial MT"/>
              </a:rPr>
              <a:t> </a:t>
            </a:r>
            <a:r>
              <a:rPr lang="en-US" sz="1800" spc="5" dirty="0">
                <a:solidFill>
                  <a:srgbClr val="333333"/>
                </a:solidFill>
                <a:latin typeface="Arial MT"/>
                <a:cs typeface="Arial MT"/>
              </a:rPr>
              <a:t>current </a:t>
            </a:r>
            <a:r>
              <a:rPr lang="en-US" sz="1800" spc="-615" dirty="0">
                <a:solidFill>
                  <a:srgbClr val="333333"/>
                </a:solidFill>
                <a:latin typeface="Arial MT"/>
                <a:cs typeface="Arial MT"/>
              </a:rPr>
              <a:t> </a:t>
            </a:r>
            <a:r>
              <a:rPr lang="en-US" sz="1800" spc="5" dirty="0">
                <a:solidFill>
                  <a:srgbClr val="333333"/>
                </a:solidFill>
                <a:latin typeface="Arial MT"/>
                <a:cs typeface="Arial MT"/>
              </a:rPr>
              <a:t>performance</a:t>
            </a:r>
            <a:r>
              <a:rPr lang="en-US" sz="1800" spc="10" dirty="0">
                <a:solidFill>
                  <a:srgbClr val="333333"/>
                </a:solidFill>
                <a:latin typeface="Arial MT"/>
                <a:cs typeface="Arial MT"/>
              </a:rPr>
              <a:t> </a:t>
            </a:r>
            <a:r>
              <a:rPr lang="en-US" sz="1800" spc="5" dirty="0">
                <a:solidFill>
                  <a:srgbClr val="333333"/>
                </a:solidFill>
                <a:latin typeface="Arial MT"/>
                <a:cs typeface="Arial MT"/>
              </a:rPr>
              <a:t>and</a:t>
            </a:r>
            <a:r>
              <a:rPr lang="en-US" sz="1800" spc="10" dirty="0">
                <a:solidFill>
                  <a:srgbClr val="333333"/>
                </a:solidFill>
                <a:latin typeface="Arial MT"/>
                <a:cs typeface="Arial MT"/>
              </a:rPr>
              <a:t> </a:t>
            </a:r>
            <a:r>
              <a:rPr lang="en-US" sz="1800" spc="5" dirty="0">
                <a:solidFill>
                  <a:srgbClr val="333333"/>
                </a:solidFill>
                <a:latin typeface="Arial MT"/>
                <a:cs typeface="Arial MT"/>
              </a:rPr>
              <a:t>not</a:t>
            </a:r>
            <a:r>
              <a:rPr lang="en-US" sz="1800" spc="10" dirty="0">
                <a:solidFill>
                  <a:srgbClr val="333333"/>
                </a:solidFill>
                <a:latin typeface="Arial MT"/>
                <a:cs typeface="Arial MT"/>
              </a:rPr>
              <a:t> </a:t>
            </a:r>
            <a:r>
              <a:rPr lang="en-US" sz="1800" spc="5" dirty="0">
                <a:solidFill>
                  <a:srgbClr val="333333"/>
                </a:solidFill>
                <a:latin typeface="Arial MT"/>
                <a:cs typeface="Arial MT"/>
              </a:rPr>
              <a:t>reputation</a:t>
            </a:r>
            <a:r>
              <a:rPr lang="en-US" sz="1800" spc="10" dirty="0">
                <a:solidFill>
                  <a:srgbClr val="333333"/>
                </a:solidFill>
                <a:latin typeface="Arial MT"/>
                <a:cs typeface="Arial MT"/>
              </a:rPr>
              <a:t> </a:t>
            </a:r>
            <a:r>
              <a:rPr lang="en-US" sz="1800" spc="5" dirty="0">
                <a:solidFill>
                  <a:srgbClr val="333333"/>
                </a:solidFill>
                <a:latin typeface="Arial MT"/>
                <a:cs typeface="Arial MT"/>
              </a:rPr>
              <a:t>or</a:t>
            </a:r>
            <a:r>
              <a:rPr lang="en-US" sz="1800" spc="10" dirty="0">
                <a:solidFill>
                  <a:srgbClr val="333333"/>
                </a:solidFill>
                <a:latin typeface="Arial MT"/>
                <a:cs typeface="Arial MT"/>
              </a:rPr>
              <a:t> </a:t>
            </a:r>
            <a:r>
              <a:rPr lang="en-US" sz="1800" spc="5" dirty="0">
                <a:solidFill>
                  <a:srgbClr val="333333"/>
                </a:solidFill>
                <a:latin typeface="Arial MT"/>
                <a:cs typeface="Arial MT"/>
              </a:rPr>
              <a:t>past </a:t>
            </a:r>
            <a:r>
              <a:rPr lang="en-US" sz="1800" spc="10" dirty="0">
                <a:solidFill>
                  <a:srgbClr val="333333"/>
                </a:solidFill>
                <a:latin typeface="Arial MT"/>
                <a:cs typeface="Arial MT"/>
              </a:rPr>
              <a:t> </a:t>
            </a:r>
            <a:r>
              <a:rPr lang="en-US" sz="1800" spc="5" dirty="0">
                <a:solidFill>
                  <a:srgbClr val="333333"/>
                </a:solidFill>
                <a:latin typeface="Arial MT"/>
                <a:cs typeface="Arial MT"/>
              </a:rPr>
              <a:t>performance.</a:t>
            </a:r>
            <a:endParaRPr lang="en-US" sz="1800" dirty="0">
              <a:latin typeface="Arial MT"/>
              <a:cs typeface="Arial MT"/>
            </a:endParaRPr>
          </a:p>
          <a:p>
            <a:pPr marL="297815" marR="5080" indent="-285750" algn="just">
              <a:lnSpc>
                <a:spcPct val="100899"/>
              </a:lnSpc>
              <a:spcBef>
                <a:spcPts val="1095"/>
              </a:spcBef>
              <a:buSzPct val="75555"/>
              <a:buFont typeface="Wingdings" panose="05000000000000000000" pitchFamily="2" charset="2"/>
              <a:buChar char="§"/>
              <a:tabLst>
                <a:tab pos="257810" algn="l"/>
                <a:tab pos="258445" algn="l"/>
              </a:tabLst>
            </a:pPr>
            <a:endParaRPr lang="en-US" sz="1800" spc="5" dirty="0">
              <a:solidFill>
                <a:srgbClr val="333333"/>
              </a:solidFill>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3267062"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Picture 3">
            <a:extLst>
              <a:ext uri="{FF2B5EF4-FFF2-40B4-BE49-F238E27FC236}">
                <a16:creationId xmlns:a16="http://schemas.microsoft.com/office/drawing/2014/main" id="{EC1A86D9-9EF0-31AD-481C-22B954DD8976}"/>
              </a:ext>
            </a:extLst>
          </p:cNvPr>
          <p:cNvPicPr>
            <a:picLocks noChangeAspect="1"/>
          </p:cNvPicPr>
          <p:nvPr/>
        </p:nvPicPr>
        <p:blipFill>
          <a:blip r:embed="rId3"/>
          <a:stretch>
            <a:fillRect/>
          </a:stretch>
        </p:blipFill>
        <p:spPr>
          <a:xfrm>
            <a:off x="7467600" y="457200"/>
            <a:ext cx="4103194" cy="5542569"/>
          </a:xfrm>
          <a:prstGeom prst="rect">
            <a:avLst/>
          </a:prstGeom>
        </p:spPr>
      </p:pic>
    </p:spTree>
    <p:extLst>
      <p:ext uri="{BB962C8B-B14F-4D97-AF65-F5344CB8AC3E}">
        <p14:creationId xmlns:p14="http://schemas.microsoft.com/office/powerpoint/2010/main" val="30346233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992368" cy="4201549"/>
          </a:xfrm>
        </p:spPr>
        <p:txBody>
          <a:bodyPr>
            <a:normAutofit/>
          </a:bodyPr>
          <a:lstStyle/>
          <a:p>
            <a:pPr marL="298450" indent="-285750" algn="just">
              <a:lnSpc>
                <a:spcPct val="100000"/>
              </a:lnSpc>
              <a:spcBef>
                <a:spcPts val="575"/>
              </a:spcBef>
              <a:buSzPct val="75000"/>
              <a:buFont typeface="Wingdings" panose="05000000000000000000" pitchFamily="2" charset="2"/>
              <a:buChar char="§"/>
              <a:tabLst>
                <a:tab pos="241300" algn="l"/>
              </a:tabLst>
            </a:pPr>
            <a:r>
              <a:rPr lang="en-US" sz="1800" dirty="0">
                <a:solidFill>
                  <a:srgbClr val="333333"/>
                </a:solidFill>
                <a:latin typeface="Arial MT"/>
                <a:cs typeface="Arial MT"/>
              </a:rPr>
              <a:t>Do</a:t>
            </a:r>
            <a:r>
              <a:rPr lang="en-US" sz="1800" spc="325" dirty="0">
                <a:solidFill>
                  <a:srgbClr val="333333"/>
                </a:solidFill>
                <a:latin typeface="Arial MT"/>
                <a:cs typeface="Arial MT"/>
              </a:rPr>
              <a:t> </a:t>
            </a:r>
            <a:r>
              <a:rPr lang="en-US" sz="1800" dirty="0">
                <a:solidFill>
                  <a:srgbClr val="333333"/>
                </a:solidFill>
                <a:latin typeface="Arial MT"/>
                <a:cs typeface="Arial MT"/>
              </a:rPr>
              <a:t>not</a:t>
            </a:r>
            <a:r>
              <a:rPr lang="en-US" sz="1800" spc="325" dirty="0">
                <a:solidFill>
                  <a:srgbClr val="333333"/>
                </a:solidFill>
                <a:latin typeface="Arial MT"/>
                <a:cs typeface="Arial MT"/>
              </a:rPr>
              <a:t> </a:t>
            </a:r>
            <a:r>
              <a:rPr lang="en-US" sz="1800" dirty="0">
                <a:solidFill>
                  <a:srgbClr val="333333"/>
                </a:solidFill>
                <a:latin typeface="Arial MT"/>
                <a:cs typeface="Arial MT"/>
              </a:rPr>
              <a:t>give</a:t>
            </a:r>
            <a:r>
              <a:rPr lang="en-US" sz="1800" spc="325" dirty="0">
                <a:solidFill>
                  <a:srgbClr val="333333"/>
                </a:solidFill>
                <a:latin typeface="Arial MT"/>
                <a:cs typeface="Arial MT"/>
              </a:rPr>
              <a:t> </a:t>
            </a:r>
            <a:r>
              <a:rPr lang="en-US" sz="1800" dirty="0">
                <a:solidFill>
                  <a:srgbClr val="333333"/>
                </a:solidFill>
                <a:latin typeface="Arial MT"/>
                <a:cs typeface="Arial MT"/>
              </a:rPr>
              <a:t>a</a:t>
            </a:r>
            <a:r>
              <a:rPr lang="en-US" sz="1800" spc="330" dirty="0">
                <a:solidFill>
                  <a:srgbClr val="333333"/>
                </a:solidFill>
                <a:latin typeface="Arial MT"/>
                <a:cs typeface="Arial MT"/>
              </a:rPr>
              <a:t> </a:t>
            </a:r>
            <a:r>
              <a:rPr lang="en-US" sz="1800" spc="-5" dirty="0">
                <a:solidFill>
                  <a:srgbClr val="333333"/>
                </a:solidFill>
                <a:latin typeface="Arial MT"/>
                <a:cs typeface="Arial MT"/>
              </a:rPr>
              <a:t>break</a:t>
            </a:r>
            <a:r>
              <a:rPr lang="en-US" sz="1800" spc="340" dirty="0">
                <a:solidFill>
                  <a:srgbClr val="333333"/>
                </a:solidFill>
                <a:latin typeface="Arial MT"/>
                <a:cs typeface="Arial MT"/>
              </a:rPr>
              <a:t> </a:t>
            </a:r>
            <a:r>
              <a:rPr lang="en-US" sz="1800" spc="-10" dirty="0">
                <a:solidFill>
                  <a:srgbClr val="333333"/>
                </a:solidFill>
                <a:latin typeface="Arial MT"/>
                <a:cs typeface="Arial MT"/>
              </a:rPr>
              <a:t>to</a:t>
            </a:r>
            <a:r>
              <a:rPr lang="en-US" sz="1800" spc="330" dirty="0">
                <a:solidFill>
                  <a:srgbClr val="333333"/>
                </a:solidFill>
                <a:latin typeface="Arial MT"/>
                <a:cs typeface="Arial MT"/>
              </a:rPr>
              <a:t> </a:t>
            </a:r>
            <a:r>
              <a:rPr lang="en-US" sz="1800" spc="-5" dirty="0">
                <a:solidFill>
                  <a:srgbClr val="333333"/>
                </a:solidFill>
                <a:latin typeface="Arial MT"/>
                <a:cs typeface="Arial MT"/>
              </a:rPr>
              <a:t>the</a:t>
            </a:r>
            <a:r>
              <a:rPr lang="en-US" sz="1800" spc="330" dirty="0">
                <a:solidFill>
                  <a:srgbClr val="333333"/>
                </a:solidFill>
                <a:latin typeface="Arial MT"/>
                <a:cs typeface="Arial MT"/>
              </a:rPr>
              <a:t> </a:t>
            </a:r>
            <a:r>
              <a:rPr lang="en-US" sz="1800" dirty="0">
                <a:solidFill>
                  <a:srgbClr val="333333"/>
                </a:solidFill>
                <a:latin typeface="Arial MT"/>
                <a:cs typeface="Arial MT"/>
              </a:rPr>
              <a:t>underdog</a:t>
            </a:r>
            <a:r>
              <a:rPr lang="en-US" sz="1800" spc="320" dirty="0">
                <a:solidFill>
                  <a:srgbClr val="333333"/>
                </a:solidFill>
                <a:latin typeface="Arial MT"/>
                <a:cs typeface="Arial MT"/>
              </a:rPr>
              <a:t> </a:t>
            </a:r>
            <a:r>
              <a:rPr lang="en-US" sz="1800" spc="-5" dirty="0">
                <a:solidFill>
                  <a:srgbClr val="333333"/>
                </a:solidFill>
                <a:latin typeface="Arial MT"/>
                <a:cs typeface="Arial MT"/>
              </a:rPr>
              <a:t>(e.g. </a:t>
            </a:r>
            <a:r>
              <a:rPr lang="en-US" sz="1800" dirty="0">
                <a:solidFill>
                  <a:srgbClr val="333333"/>
                </a:solidFill>
                <a:latin typeface="Arial MT"/>
                <a:cs typeface="Arial MT"/>
              </a:rPr>
              <a:t>a</a:t>
            </a:r>
            <a:r>
              <a:rPr lang="en-US" sz="1800" spc="320" dirty="0">
                <a:solidFill>
                  <a:srgbClr val="333333"/>
                </a:solidFill>
                <a:latin typeface="Arial MT"/>
                <a:cs typeface="Arial MT"/>
              </a:rPr>
              <a:t> </a:t>
            </a:r>
            <a:r>
              <a:rPr lang="en-US" sz="1800" spc="-5" dirty="0">
                <a:solidFill>
                  <a:srgbClr val="333333"/>
                </a:solidFill>
                <a:latin typeface="Arial MT"/>
                <a:cs typeface="Arial MT"/>
              </a:rPr>
              <a:t>new</a:t>
            </a:r>
            <a:r>
              <a:rPr lang="en-US" sz="1800" spc="335" dirty="0">
                <a:solidFill>
                  <a:srgbClr val="333333"/>
                </a:solidFill>
                <a:latin typeface="Arial MT"/>
                <a:cs typeface="Arial MT"/>
              </a:rPr>
              <a:t> </a:t>
            </a:r>
            <a:r>
              <a:rPr lang="en-US" sz="1800" dirty="0">
                <a:solidFill>
                  <a:srgbClr val="333333"/>
                </a:solidFill>
                <a:latin typeface="Arial MT"/>
                <a:cs typeface="Arial MT"/>
              </a:rPr>
              <a:t>or disabled</a:t>
            </a:r>
            <a:r>
              <a:rPr lang="en-US" sz="1800" spc="-50" dirty="0">
                <a:solidFill>
                  <a:srgbClr val="333333"/>
                </a:solidFill>
                <a:latin typeface="Arial MT"/>
                <a:cs typeface="Arial MT"/>
              </a:rPr>
              <a:t> </a:t>
            </a:r>
            <a:r>
              <a:rPr lang="en-US" sz="1800" dirty="0">
                <a:solidFill>
                  <a:srgbClr val="333333"/>
                </a:solidFill>
                <a:latin typeface="Arial MT"/>
                <a:cs typeface="Arial MT"/>
              </a:rPr>
              <a:t>contestant)</a:t>
            </a:r>
            <a:endParaRPr lang="en-US" sz="1800" dirty="0">
              <a:latin typeface="Arial MT"/>
              <a:cs typeface="Arial MT"/>
            </a:endParaRPr>
          </a:p>
          <a:p>
            <a:pPr marL="298450" marR="6350" indent="-285750" algn="just">
              <a:lnSpc>
                <a:spcPct val="120000"/>
              </a:lnSpc>
              <a:spcBef>
                <a:spcPts val="1095"/>
              </a:spcBef>
              <a:buSzPct val="75000"/>
              <a:buFont typeface="Wingdings" panose="05000000000000000000" pitchFamily="2" charset="2"/>
              <a:buChar char="§"/>
              <a:tabLst>
                <a:tab pos="241300" algn="l"/>
              </a:tabLst>
            </a:pPr>
            <a:r>
              <a:rPr lang="en-US" sz="1800" dirty="0">
                <a:solidFill>
                  <a:srgbClr val="333333"/>
                </a:solidFill>
                <a:latin typeface="Arial MT"/>
                <a:cs typeface="Arial MT"/>
              </a:rPr>
              <a:t>Do not give </a:t>
            </a:r>
            <a:r>
              <a:rPr lang="en-US" sz="1800" spc="-5" dirty="0">
                <a:solidFill>
                  <a:srgbClr val="333333"/>
                </a:solidFill>
                <a:latin typeface="Arial MT"/>
                <a:cs typeface="Arial MT"/>
              </a:rPr>
              <a:t>extra </a:t>
            </a:r>
            <a:r>
              <a:rPr lang="en-US" sz="1800" dirty="0">
                <a:solidFill>
                  <a:srgbClr val="333333"/>
                </a:solidFill>
                <a:latin typeface="Arial MT"/>
                <a:cs typeface="Arial MT"/>
              </a:rPr>
              <a:t>credit </a:t>
            </a:r>
            <a:r>
              <a:rPr lang="en-US" sz="1800" spc="-10" dirty="0">
                <a:solidFill>
                  <a:srgbClr val="333333"/>
                </a:solidFill>
                <a:latin typeface="Arial MT"/>
                <a:cs typeface="Arial MT"/>
              </a:rPr>
              <a:t>to </a:t>
            </a:r>
            <a:r>
              <a:rPr lang="en-US" sz="1800" dirty="0">
                <a:solidFill>
                  <a:srgbClr val="333333"/>
                </a:solidFill>
                <a:latin typeface="Arial MT"/>
                <a:cs typeface="Arial MT"/>
              </a:rPr>
              <a:t>a </a:t>
            </a:r>
            <a:r>
              <a:rPr lang="en-US" sz="1800" spc="-5" dirty="0">
                <a:solidFill>
                  <a:srgbClr val="333333"/>
                </a:solidFill>
                <a:latin typeface="Arial MT"/>
                <a:cs typeface="Arial MT"/>
              </a:rPr>
              <a:t>contestant because they have</a:t>
            </a:r>
            <a:r>
              <a:rPr lang="en-US" sz="1800" spc="-15" dirty="0">
                <a:solidFill>
                  <a:srgbClr val="333333"/>
                </a:solidFill>
                <a:latin typeface="Arial MT"/>
                <a:cs typeface="Arial MT"/>
              </a:rPr>
              <a:t> </a:t>
            </a:r>
            <a:r>
              <a:rPr lang="en-US" sz="1800" dirty="0">
                <a:solidFill>
                  <a:srgbClr val="333333"/>
                </a:solidFill>
                <a:latin typeface="Arial MT"/>
                <a:cs typeface="Arial MT"/>
              </a:rPr>
              <a:t>successfully</a:t>
            </a:r>
            <a:r>
              <a:rPr lang="en-US" sz="1800" spc="-30" dirty="0">
                <a:solidFill>
                  <a:srgbClr val="333333"/>
                </a:solidFill>
                <a:latin typeface="Arial MT"/>
                <a:cs typeface="Arial MT"/>
              </a:rPr>
              <a:t> </a:t>
            </a:r>
            <a:r>
              <a:rPr lang="en-US" sz="1800" dirty="0">
                <a:solidFill>
                  <a:srgbClr val="333333"/>
                </a:solidFill>
                <a:latin typeface="Arial MT"/>
                <a:cs typeface="Arial MT"/>
              </a:rPr>
              <a:t>competed</a:t>
            </a:r>
            <a:r>
              <a:rPr lang="en-US" sz="1800" spc="-40" dirty="0">
                <a:solidFill>
                  <a:srgbClr val="333333"/>
                </a:solidFill>
                <a:latin typeface="Arial MT"/>
                <a:cs typeface="Arial MT"/>
              </a:rPr>
              <a:t> </a:t>
            </a:r>
            <a:r>
              <a:rPr lang="en-US" sz="1800" spc="-5" dirty="0">
                <a:solidFill>
                  <a:srgbClr val="333333"/>
                </a:solidFill>
                <a:latin typeface="Arial MT"/>
                <a:cs typeface="Arial MT"/>
              </a:rPr>
              <a:t>in</a:t>
            </a:r>
            <a:r>
              <a:rPr lang="en-US" sz="1800" spc="10" dirty="0">
                <a:solidFill>
                  <a:srgbClr val="333333"/>
                </a:solidFill>
                <a:latin typeface="Arial MT"/>
                <a:cs typeface="Arial MT"/>
              </a:rPr>
              <a:t> </a:t>
            </a:r>
            <a:r>
              <a:rPr lang="en-US" sz="1800" dirty="0">
                <a:solidFill>
                  <a:srgbClr val="333333"/>
                </a:solidFill>
                <a:latin typeface="Arial MT"/>
                <a:cs typeface="Arial MT"/>
              </a:rPr>
              <a:t>contests</a:t>
            </a:r>
            <a:r>
              <a:rPr lang="en-US" sz="1800" spc="-45" dirty="0">
                <a:solidFill>
                  <a:srgbClr val="333333"/>
                </a:solidFill>
                <a:latin typeface="Arial MT"/>
                <a:cs typeface="Arial MT"/>
              </a:rPr>
              <a:t> </a:t>
            </a:r>
            <a:r>
              <a:rPr lang="en-US" sz="1800" dirty="0">
                <a:solidFill>
                  <a:srgbClr val="333333"/>
                </a:solidFill>
                <a:latin typeface="Arial MT"/>
                <a:cs typeface="Arial MT"/>
              </a:rPr>
              <a:t>before.</a:t>
            </a:r>
            <a:endParaRPr lang="en-US" sz="1800" dirty="0">
              <a:latin typeface="Arial MT"/>
              <a:cs typeface="Arial MT"/>
            </a:endParaRPr>
          </a:p>
          <a:p>
            <a:pPr marL="298450" marR="5080" indent="-285750" algn="just">
              <a:lnSpc>
                <a:spcPct val="120000"/>
              </a:lnSpc>
              <a:spcBef>
                <a:spcPts val="1105"/>
              </a:spcBef>
              <a:buSzPct val="75000"/>
              <a:buFont typeface="Wingdings" panose="05000000000000000000" pitchFamily="2" charset="2"/>
              <a:buChar char="§"/>
              <a:tabLst>
                <a:tab pos="241300" algn="l"/>
              </a:tabLst>
            </a:pPr>
            <a:r>
              <a:rPr lang="en-US" sz="1800" dirty="0">
                <a:solidFill>
                  <a:srgbClr val="333333"/>
                </a:solidFill>
                <a:latin typeface="Arial MT"/>
                <a:cs typeface="Arial MT"/>
              </a:rPr>
              <a:t>Do not judge </a:t>
            </a:r>
            <a:r>
              <a:rPr lang="en-US" sz="1800" spc="-5" dirty="0">
                <a:solidFill>
                  <a:srgbClr val="333333"/>
                </a:solidFill>
                <a:latin typeface="Arial MT"/>
                <a:cs typeface="Arial MT"/>
              </a:rPr>
              <a:t>contestants </a:t>
            </a:r>
            <a:r>
              <a:rPr lang="en-US" sz="1800" dirty="0">
                <a:solidFill>
                  <a:srgbClr val="333333"/>
                </a:solidFill>
                <a:latin typeface="Arial MT"/>
                <a:cs typeface="Arial MT"/>
              </a:rPr>
              <a:t>based on </a:t>
            </a:r>
            <a:r>
              <a:rPr lang="en-US" sz="1800" spc="-5" dirty="0">
                <a:solidFill>
                  <a:srgbClr val="333333"/>
                </a:solidFill>
                <a:latin typeface="Arial MT"/>
                <a:cs typeface="Arial MT"/>
              </a:rPr>
              <a:t>your norms or </a:t>
            </a:r>
            <a:r>
              <a:rPr lang="en-US" sz="1800" dirty="0">
                <a:solidFill>
                  <a:srgbClr val="333333"/>
                </a:solidFill>
                <a:latin typeface="Arial MT"/>
                <a:cs typeface="Arial MT"/>
              </a:rPr>
              <a:t>your </a:t>
            </a:r>
            <a:r>
              <a:rPr lang="en-US" sz="1800" spc="5" dirty="0">
                <a:solidFill>
                  <a:srgbClr val="333333"/>
                </a:solidFill>
                <a:latin typeface="Arial MT"/>
                <a:cs typeface="Arial MT"/>
              </a:rPr>
              <a:t> c</a:t>
            </a:r>
            <a:r>
              <a:rPr lang="en-US" sz="1800" dirty="0">
                <a:solidFill>
                  <a:srgbClr val="333333"/>
                </a:solidFill>
                <a:latin typeface="Arial MT"/>
                <a:cs typeface="Arial MT"/>
              </a:rPr>
              <a:t>lub </a:t>
            </a:r>
            <a:r>
              <a:rPr lang="en-US" sz="1800" spc="-5" dirty="0">
                <a:solidFill>
                  <a:srgbClr val="333333"/>
                </a:solidFill>
                <a:latin typeface="Arial MT"/>
                <a:cs typeface="Arial MT"/>
              </a:rPr>
              <a:t>norms (whether the contestant uses notes, </a:t>
            </a:r>
            <a:r>
              <a:rPr lang="en-US" sz="1800" dirty="0">
                <a:solidFill>
                  <a:srgbClr val="333333"/>
                </a:solidFill>
                <a:latin typeface="Arial MT"/>
                <a:cs typeface="Arial MT"/>
              </a:rPr>
              <a:t>lectern, </a:t>
            </a:r>
            <a:r>
              <a:rPr lang="en-US" sz="1800" spc="5" dirty="0">
                <a:solidFill>
                  <a:srgbClr val="333333"/>
                </a:solidFill>
                <a:latin typeface="Arial MT"/>
                <a:cs typeface="Arial MT"/>
              </a:rPr>
              <a:t> </a:t>
            </a:r>
            <a:r>
              <a:rPr lang="en-US" sz="1800" dirty="0">
                <a:solidFill>
                  <a:srgbClr val="333333"/>
                </a:solidFill>
                <a:latin typeface="Arial MT"/>
                <a:cs typeface="Arial MT"/>
              </a:rPr>
              <a:t>recognize</a:t>
            </a:r>
            <a:r>
              <a:rPr lang="en-US" sz="1800" spc="-40" dirty="0">
                <a:solidFill>
                  <a:srgbClr val="333333"/>
                </a:solidFill>
                <a:latin typeface="Arial MT"/>
                <a:cs typeface="Arial MT"/>
              </a:rPr>
              <a:t> C</a:t>
            </a:r>
            <a:r>
              <a:rPr lang="en-US" sz="1800" dirty="0">
                <a:solidFill>
                  <a:srgbClr val="333333"/>
                </a:solidFill>
                <a:latin typeface="Arial MT"/>
                <a:cs typeface="Arial MT"/>
              </a:rPr>
              <a:t>ontest</a:t>
            </a:r>
            <a:r>
              <a:rPr lang="en-US" sz="1800" spc="-30" dirty="0">
                <a:solidFill>
                  <a:srgbClr val="333333"/>
                </a:solidFill>
                <a:latin typeface="Arial MT"/>
                <a:cs typeface="Arial MT"/>
              </a:rPr>
              <a:t> </a:t>
            </a:r>
            <a:r>
              <a:rPr lang="en-US" sz="1800" dirty="0">
                <a:solidFill>
                  <a:srgbClr val="333333"/>
                </a:solidFill>
                <a:latin typeface="Arial MT"/>
                <a:cs typeface="Arial MT"/>
              </a:rPr>
              <a:t>Chair,</a:t>
            </a:r>
            <a:r>
              <a:rPr lang="en-US" sz="1800" spc="-35" dirty="0">
                <a:solidFill>
                  <a:srgbClr val="333333"/>
                </a:solidFill>
                <a:latin typeface="Arial MT"/>
                <a:cs typeface="Arial MT"/>
              </a:rPr>
              <a:t> </a:t>
            </a:r>
            <a:r>
              <a:rPr lang="en-US" sz="1800" spc="-5" dirty="0">
                <a:solidFill>
                  <a:srgbClr val="333333"/>
                </a:solidFill>
                <a:latin typeface="Arial MT"/>
                <a:cs typeface="Arial MT"/>
              </a:rPr>
              <a:t>etc.).</a:t>
            </a:r>
            <a:endParaRPr lang="en-US" sz="1800" dirty="0">
              <a:latin typeface="Arial MT"/>
              <a:cs typeface="Arial MT"/>
            </a:endParaRPr>
          </a:p>
          <a:p>
            <a:pPr marL="298450" indent="-285750" algn="just">
              <a:lnSpc>
                <a:spcPct val="100000"/>
              </a:lnSpc>
              <a:spcBef>
                <a:spcPts val="1580"/>
              </a:spcBef>
              <a:buSzPct val="75000"/>
              <a:buFont typeface="Wingdings" panose="05000000000000000000" pitchFamily="2" charset="2"/>
              <a:buChar char="§"/>
              <a:tabLst>
                <a:tab pos="241300" algn="l"/>
              </a:tabLst>
            </a:pPr>
            <a:r>
              <a:rPr lang="en-US" sz="1800" dirty="0">
                <a:solidFill>
                  <a:srgbClr val="333333"/>
                </a:solidFill>
                <a:latin typeface="Arial MT"/>
                <a:cs typeface="Arial MT"/>
              </a:rPr>
              <a:t>Judge</a:t>
            </a:r>
            <a:r>
              <a:rPr lang="en-US" sz="1800" spc="805" dirty="0">
                <a:solidFill>
                  <a:srgbClr val="333333"/>
                </a:solidFill>
                <a:latin typeface="Arial MT"/>
                <a:cs typeface="Arial MT"/>
              </a:rPr>
              <a:t> </a:t>
            </a:r>
            <a:r>
              <a:rPr lang="en-US" sz="1800" spc="-5" dirty="0">
                <a:solidFill>
                  <a:srgbClr val="333333"/>
                </a:solidFill>
                <a:latin typeface="Arial MT"/>
                <a:cs typeface="Arial MT"/>
              </a:rPr>
              <a:t>without</a:t>
            </a:r>
            <a:r>
              <a:rPr lang="en-US" sz="1800" spc="790" dirty="0">
                <a:solidFill>
                  <a:srgbClr val="333333"/>
                </a:solidFill>
                <a:latin typeface="Arial MT"/>
                <a:cs typeface="Arial MT"/>
              </a:rPr>
              <a:t> </a:t>
            </a:r>
            <a:r>
              <a:rPr lang="en-US" sz="1800" dirty="0">
                <a:solidFill>
                  <a:srgbClr val="333333"/>
                </a:solidFill>
                <a:latin typeface="Arial MT"/>
                <a:cs typeface="Arial MT"/>
              </a:rPr>
              <a:t>concern</a:t>
            </a:r>
            <a:r>
              <a:rPr lang="en-US" sz="1800" spc="795" dirty="0">
                <a:solidFill>
                  <a:srgbClr val="333333"/>
                </a:solidFill>
                <a:latin typeface="Arial MT"/>
                <a:cs typeface="Arial MT"/>
              </a:rPr>
              <a:t> </a:t>
            </a:r>
            <a:r>
              <a:rPr lang="en-US" sz="1800" spc="-10" dirty="0">
                <a:solidFill>
                  <a:srgbClr val="333333"/>
                </a:solidFill>
                <a:latin typeface="Arial MT"/>
                <a:cs typeface="Arial MT"/>
              </a:rPr>
              <a:t>for</a:t>
            </a:r>
            <a:r>
              <a:rPr lang="en-US" sz="1800" spc="800" dirty="0">
                <a:solidFill>
                  <a:srgbClr val="333333"/>
                </a:solidFill>
                <a:latin typeface="Arial MT"/>
                <a:cs typeface="Arial MT"/>
              </a:rPr>
              <a:t> </a:t>
            </a:r>
            <a:r>
              <a:rPr lang="en-US" sz="1800" dirty="0">
                <a:solidFill>
                  <a:srgbClr val="333333"/>
                </a:solidFill>
                <a:latin typeface="Arial MT"/>
                <a:cs typeface="Arial MT"/>
              </a:rPr>
              <a:t>the</a:t>
            </a:r>
            <a:r>
              <a:rPr lang="en-US" sz="1800" spc="785" dirty="0">
                <a:solidFill>
                  <a:srgbClr val="333333"/>
                </a:solidFill>
                <a:latin typeface="Arial MT"/>
                <a:cs typeface="Arial MT"/>
              </a:rPr>
              <a:t> </a:t>
            </a:r>
            <a:r>
              <a:rPr lang="en-US" sz="1800" spc="-5" dirty="0">
                <a:solidFill>
                  <a:srgbClr val="333333"/>
                </a:solidFill>
                <a:latin typeface="Arial MT"/>
                <a:cs typeface="Arial MT"/>
              </a:rPr>
              <a:t>speech</a:t>
            </a:r>
            <a:r>
              <a:rPr lang="en-US" sz="1800" spc="800" dirty="0">
                <a:solidFill>
                  <a:srgbClr val="333333"/>
                </a:solidFill>
                <a:latin typeface="Arial MT"/>
                <a:cs typeface="Arial MT"/>
              </a:rPr>
              <a:t> </a:t>
            </a:r>
            <a:r>
              <a:rPr lang="en-US" sz="1800" spc="-5" dirty="0">
                <a:solidFill>
                  <a:srgbClr val="333333"/>
                </a:solidFill>
                <a:latin typeface="Arial MT"/>
                <a:cs typeface="Arial MT"/>
              </a:rPr>
              <a:t>time</a:t>
            </a:r>
            <a:r>
              <a:rPr lang="en-US" sz="1800" spc="805" dirty="0">
                <a:solidFill>
                  <a:srgbClr val="333333"/>
                </a:solidFill>
                <a:latin typeface="Arial MT"/>
                <a:cs typeface="Arial MT"/>
              </a:rPr>
              <a:t> </a:t>
            </a:r>
            <a:r>
              <a:rPr lang="en-US" sz="1800" spc="-5" dirty="0">
                <a:solidFill>
                  <a:srgbClr val="333333"/>
                </a:solidFill>
                <a:latin typeface="Arial MT"/>
                <a:cs typeface="Arial MT"/>
              </a:rPr>
              <a:t>duration.</a:t>
            </a:r>
            <a:endParaRPr lang="en-US" sz="1800" spc="-5" dirty="0">
              <a:latin typeface="Arial MT"/>
              <a:cs typeface="Arial MT"/>
            </a:endParaRPr>
          </a:p>
          <a:p>
            <a:pPr marL="298450" indent="-285750" algn="just">
              <a:lnSpc>
                <a:spcPct val="100000"/>
              </a:lnSpc>
              <a:spcBef>
                <a:spcPts val="1580"/>
              </a:spcBef>
              <a:buSzPct val="75000"/>
              <a:buFont typeface="Wingdings" panose="05000000000000000000" pitchFamily="2" charset="2"/>
              <a:buChar char="§"/>
              <a:tabLst>
                <a:tab pos="241300" algn="l"/>
              </a:tabLst>
            </a:pPr>
            <a:r>
              <a:rPr lang="en-US" sz="1800" dirty="0">
                <a:solidFill>
                  <a:srgbClr val="333333"/>
                </a:solidFill>
                <a:latin typeface="Arial MT"/>
                <a:cs typeface="Arial MT"/>
              </a:rPr>
              <a:t>Timers</a:t>
            </a:r>
            <a:r>
              <a:rPr lang="en-US" sz="1800" spc="-30" dirty="0">
                <a:solidFill>
                  <a:srgbClr val="333333"/>
                </a:solidFill>
                <a:latin typeface="Arial MT"/>
                <a:cs typeface="Arial MT"/>
              </a:rPr>
              <a:t> </a:t>
            </a:r>
            <a:r>
              <a:rPr lang="en-US" sz="1800" dirty="0">
                <a:solidFill>
                  <a:srgbClr val="333333"/>
                </a:solidFill>
                <a:latin typeface="Arial MT"/>
                <a:cs typeface="Arial MT"/>
              </a:rPr>
              <a:t>will handle</a:t>
            </a:r>
            <a:r>
              <a:rPr lang="en-US" sz="1800" spc="-20" dirty="0">
                <a:solidFill>
                  <a:srgbClr val="333333"/>
                </a:solidFill>
                <a:latin typeface="Arial MT"/>
                <a:cs typeface="Arial MT"/>
              </a:rPr>
              <a:t> </a:t>
            </a:r>
            <a:r>
              <a:rPr lang="en-US" sz="1800" dirty="0">
                <a:solidFill>
                  <a:srgbClr val="333333"/>
                </a:solidFill>
                <a:latin typeface="Arial MT"/>
                <a:cs typeface="Arial MT"/>
              </a:rPr>
              <a:t>timing</a:t>
            </a:r>
            <a:r>
              <a:rPr lang="en-US" sz="1800" spc="-10" dirty="0">
                <a:solidFill>
                  <a:srgbClr val="333333"/>
                </a:solidFill>
                <a:latin typeface="Arial MT"/>
                <a:cs typeface="Arial MT"/>
              </a:rPr>
              <a:t> </a:t>
            </a:r>
            <a:r>
              <a:rPr lang="en-US" sz="1800" dirty="0">
                <a:solidFill>
                  <a:srgbClr val="333333"/>
                </a:solidFill>
                <a:latin typeface="Arial MT"/>
                <a:cs typeface="Arial MT"/>
              </a:rPr>
              <a:t>disqualifications.</a:t>
            </a:r>
            <a:endParaRPr lang="en-US" sz="180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3294494"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Picture 3">
            <a:extLst>
              <a:ext uri="{FF2B5EF4-FFF2-40B4-BE49-F238E27FC236}">
                <a16:creationId xmlns:a16="http://schemas.microsoft.com/office/drawing/2014/main" id="{EC1A86D9-9EF0-31AD-481C-22B954DD8976}"/>
              </a:ext>
            </a:extLst>
          </p:cNvPr>
          <p:cNvPicPr>
            <a:picLocks noChangeAspect="1"/>
          </p:cNvPicPr>
          <p:nvPr/>
        </p:nvPicPr>
        <p:blipFill>
          <a:blip r:embed="rId3"/>
          <a:stretch>
            <a:fillRect/>
          </a:stretch>
        </p:blipFill>
        <p:spPr>
          <a:xfrm>
            <a:off x="7467600" y="457200"/>
            <a:ext cx="4103194" cy="5542569"/>
          </a:xfrm>
          <a:prstGeom prst="rect">
            <a:avLst/>
          </a:prstGeom>
        </p:spPr>
      </p:pic>
    </p:spTree>
    <p:extLst>
      <p:ext uri="{BB962C8B-B14F-4D97-AF65-F5344CB8AC3E}">
        <p14:creationId xmlns:p14="http://schemas.microsoft.com/office/powerpoint/2010/main" val="36032592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838200" y="1589651"/>
            <a:ext cx="5454445" cy="4201549"/>
          </a:xfrm>
        </p:spPr>
        <p:txBody>
          <a:bodyPr vert="horz" lIns="91440" tIns="45720" rIns="91440" bIns="45720" rtlCol="0" anchor="t">
            <a:normAutofit/>
          </a:bodyPr>
          <a:lstStyle/>
          <a:p>
            <a:pPr marL="0" indent="0" algn="just">
              <a:lnSpc>
                <a:spcPct val="100000"/>
              </a:lnSpc>
              <a:spcBef>
                <a:spcPts val="1215"/>
              </a:spcBef>
              <a:buNone/>
            </a:pPr>
            <a:r>
              <a:rPr lang="en-US" sz="1800" b="1" spc="5" dirty="0">
                <a:solidFill>
                  <a:srgbClr val="333333"/>
                </a:solidFill>
                <a:latin typeface="Arial MT"/>
                <a:cs typeface="Arial MT"/>
              </a:rPr>
              <a:t>Case</a:t>
            </a:r>
            <a:r>
              <a:rPr lang="en-US" sz="1800" b="1" spc="-15" dirty="0">
                <a:solidFill>
                  <a:srgbClr val="333333"/>
                </a:solidFill>
                <a:latin typeface="Arial MT"/>
                <a:cs typeface="Arial MT"/>
              </a:rPr>
              <a:t> </a:t>
            </a:r>
            <a:r>
              <a:rPr lang="en-US" sz="1800" b="1" spc="5" dirty="0">
                <a:solidFill>
                  <a:srgbClr val="333333"/>
                </a:solidFill>
                <a:latin typeface="Arial MT"/>
                <a:cs typeface="Arial MT"/>
              </a:rPr>
              <a:t>Scenario:</a:t>
            </a:r>
            <a:endParaRPr lang="en-US" sz="1800" b="1" dirty="0">
              <a:latin typeface="Arial MT"/>
              <a:cs typeface="Arial MT"/>
            </a:endParaRPr>
          </a:p>
          <a:p>
            <a:pPr marL="297815" marR="5080" indent="-285750" algn="just">
              <a:lnSpc>
                <a:spcPct val="100899"/>
              </a:lnSpc>
              <a:spcBef>
                <a:spcPts val="1095"/>
              </a:spcBef>
              <a:buSzPct val="75555"/>
              <a:buFont typeface="Wingdings" panose="05000000000000000000" pitchFamily="2" charset="2"/>
              <a:buChar char="§"/>
              <a:tabLst>
                <a:tab pos="258445" algn="l"/>
              </a:tabLst>
            </a:pPr>
            <a:r>
              <a:rPr lang="en-US" sz="1800" spc="10" dirty="0">
                <a:solidFill>
                  <a:srgbClr val="333333"/>
                </a:solidFill>
                <a:latin typeface="Arial MT"/>
                <a:cs typeface="Arial MT"/>
              </a:rPr>
              <a:t>If a contestant gets disconnected or is unable to rejoin, you must judge and mark them based on what you heard up to that point.</a:t>
            </a:r>
          </a:p>
          <a:p>
            <a:pPr marL="297815" marR="5080" indent="-285750" algn="just">
              <a:lnSpc>
                <a:spcPct val="100899"/>
              </a:lnSpc>
              <a:spcBef>
                <a:spcPts val="1095"/>
              </a:spcBef>
              <a:buSzPct val="75555"/>
              <a:buFont typeface="Wingdings" panose="05000000000000000000" pitchFamily="2" charset="2"/>
              <a:buChar char="§"/>
              <a:tabLst>
                <a:tab pos="258445" algn="l"/>
              </a:tabLst>
            </a:pPr>
            <a:r>
              <a:rPr lang="en-US" sz="1800" spc="10" dirty="0">
                <a:solidFill>
                  <a:srgbClr val="333333"/>
                </a:solidFill>
                <a:latin typeface="Arial MT"/>
                <a:cs typeface="Arial MT"/>
              </a:rPr>
              <a:t>Judges must not disqualify contestants </a:t>
            </a:r>
            <a:r>
              <a:rPr lang="en-US" sz="1800" b="1" spc="10" dirty="0">
                <a:solidFill>
                  <a:srgbClr val="333333"/>
                </a:solidFill>
                <a:latin typeface="Arial MT"/>
                <a:cs typeface="Arial MT"/>
              </a:rPr>
              <a:t>based</a:t>
            </a:r>
            <a:r>
              <a:rPr lang="en-US" sz="1800" spc="10" dirty="0">
                <a:solidFill>
                  <a:srgbClr val="333333"/>
                </a:solidFill>
                <a:latin typeface="Arial MT"/>
                <a:cs typeface="Arial MT"/>
              </a:rPr>
              <a:t> </a:t>
            </a:r>
            <a:r>
              <a:rPr lang="en-US" sz="1800" b="1" spc="10" dirty="0">
                <a:solidFill>
                  <a:srgbClr val="333333"/>
                </a:solidFill>
                <a:latin typeface="Arial MT"/>
                <a:cs typeface="Arial MT"/>
              </a:rPr>
              <a:t>on time. </a:t>
            </a:r>
          </a:p>
          <a:p>
            <a:pPr marL="297815" marR="5080" indent="-285750" algn="just">
              <a:lnSpc>
                <a:spcPct val="100899"/>
              </a:lnSpc>
              <a:spcBef>
                <a:spcPts val="1095"/>
              </a:spcBef>
              <a:buSzPct val="75555"/>
              <a:buFont typeface="Wingdings" panose="05000000000000000000" pitchFamily="2" charset="2"/>
              <a:buChar char="§"/>
              <a:tabLst>
                <a:tab pos="258445" algn="l"/>
              </a:tabLst>
            </a:pPr>
            <a:r>
              <a:rPr lang="en-US" sz="1800" spc="5" dirty="0">
                <a:solidFill>
                  <a:srgbClr val="333333"/>
                </a:solidFill>
                <a:latin typeface="Arial MT"/>
                <a:cs typeface="Arial MT"/>
              </a:rPr>
              <a:t>If a voting judge gets disconnected and misses the speech, it is mandatory to inform </a:t>
            </a:r>
            <a:r>
              <a:rPr lang="en-US" sz="1800" b="1" spc="5" dirty="0">
                <a:solidFill>
                  <a:srgbClr val="333333"/>
                </a:solidFill>
                <a:latin typeface="Arial MT"/>
                <a:cs typeface="Arial MT"/>
              </a:rPr>
              <a:t>the Chief Judge immediately</a:t>
            </a:r>
            <a:r>
              <a:rPr lang="en-US" sz="1800" spc="5" dirty="0">
                <a:solidFill>
                  <a:srgbClr val="333333"/>
                </a:solidFill>
                <a:latin typeface="Arial MT"/>
                <a:cs typeface="Arial MT"/>
              </a:rPr>
              <a:t> and </a:t>
            </a:r>
            <a:r>
              <a:rPr lang="en-US" sz="1800" b="1" spc="5" dirty="0">
                <a:solidFill>
                  <a:srgbClr val="333333"/>
                </a:solidFill>
                <a:latin typeface="Arial MT"/>
                <a:cs typeface="Arial MT"/>
              </a:rPr>
              <a:t>refrain from judging that particular contest.</a:t>
            </a:r>
            <a:endParaRPr lang="en-US" sz="1800" b="1"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Picture 3">
            <a:extLst>
              <a:ext uri="{FF2B5EF4-FFF2-40B4-BE49-F238E27FC236}">
                <a16:creationId xmlns:a16="http://schemas.microsoft.com/office/drawing/2014/main" id="{EC1A86D9-9EF0-31AD-481C-22B954DD8976}"/>
              </a:ext>
            </a:extLst>
          </p:cNvPr>
          <p:cNvPicPr>
            <a:picLocks noChangeAspect="1"/>
          </p:cNvPicPr>
          <p:nvPr/>
        </p:nvPicPr>
        <p:blipFill>
          <a:blip r:embed="rId3"/>
          <a:stretch>
            <a:fillRect/>
          </a:stretch>
        </p:blipFill>
        <p:spPr>
          <a:xfrm>
            <a:off x="7467600" y="457200"/>
            <a:ext cx="4103194" cy="5542569"/>
          </a:xfrm>
          <a:prstGeom prst="rect">
            <a:avLst/>
          </a:prstGeom>
        </p:spPr>
      </p:pic>
      <p:sp>
        <p:nvSpPr>
          <p:cNvPr id="2" name="TextBox 1">
            <a:extLst>
              <a:ext uri="{FF2B5EF4-FFF2-40B4-BE49-F238E27FC236}">
                <a16:creationId xmlns:a16="http://schemas.microsoft.com/office/drawing/2014/main" id="{C5304E02-5591-DC04-5CBB-60154A61C4D9}"/>
              </a:ext>
            </a:extLst>
          </p:cNvPr>
          <p:cNvSpPr txBox="1"/>
          <p:nvPr/>
        </p:nvSpPr>
        <p:spPr>
          <a:xfrm>
            <a:off x="353962" y="6077572"/>
            <a:ext cx="3294494"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spTree>
    <p:extLst>
      <p:ext uri="{BB962C8B-B14F-4D97-AF65-F5344CB8AC3E}">
        <p14:creationId xmlns:p14="http://schemas.microsoft.com/office/powerpoint/2010/main" val="3516628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9F65BC-F8F6-0B95-5A00-26076267F3C1}"/>
              </a:ext>
            </a:extLst>
          </p:cNvPr>
          <p:cNvSpPr>
            <a:spLocks noGrp="1"/>
          </p:cNvSpPr>
          <p:nvPr>
            <p:ph type="title"/>
          </p:nvPr>
        </p:nvSpPr>
        <p:spPr>
          <a:xfrm>
            <a:off x="838199" y="365126"/>
            <a:ext cx="11009671" cy="1031056"/>
          </a:xfrm>
        </p:spPr>
        <p:txBody>
          <a:bodyPr/>
          <a:lstStyle/>
          <a:p>
            <a:r>
              <a:rPr lang="en-IN" sz="4400" b="1" spc="-5" dirty="0">
                <a:latin typeface="Gotham" panose="02000504050000020004" pitchFamily="2" charset="0"/>
              </a:rPr>
              <a:t>Evaluation Contest</a:t>
            </a:r>
            <a:endParaRPr lang="en-IN" b="1" dirty="0">
              <a:solidFill>
                <a:srgbClr val="004165"/>
              </a:solidFill>
              <a:latin typeface="Gotham" panose="02000504050000020004" pitchFamily="2" charset="0"/>
            </a:endParaRPr>
          </a:p>
        </p:txBody>
      </p:sp>
      <p:sp>
        <p:nvSpPr>
          <p:cNvPr id="5" name="Content Placeholder 4">
            <a:extLst>
              <a:ext uri="{FF2B5EF4-FFF2-40B4-BE49-F238E27FC236}">
                <a16:creationId xmlns:a16="http://schemas.microsoft.com/office/drawing/2014/main" id="{A9B0F235-C1B8-78A0-E9B9-1322915874F2}"/>
              </a:ext>
            </a:extLst>
          </p:cNvPr>
          <p:cNvSpPr>
            <a:spLocks noGrp="1"/>
          </p:cNvSpPr>
          <p:nvPr>
            <p:ph idx="1"/>
          </p:nvPr>
        </p:nvSpPr>
        <p:spPr>
          <a:xfrm>
            <a:off x="1066800" y="1606345"/>
            <a:ext cx="5454445" cy="4201549"/>
          </a:xfrm>
        </p:spPr>
        <p:txBody>
          <a:bodyPr vert="horz" lIns="91440" tIns="45720" rIns="91440" bIns="45720" rtlCol="0" anchor="t">
            <a:normAutofit/>
          </a:bodyPr>
          <a:lstStyle/>
          <a:p>
            <a:pPr marL="0" indent="0" algn="just">
              <a:lnSpc>
                <a:spcPct val="100000"/>
              </a:lnSpc>
              <a:spcBef>
                <a:spcPts val="1210"/>
              </a:spcBef>
              <a:buNone/>
            </a:pPr>
            <a:r>
              <a:rPr lang="en-US" sz="1800" b="1" spc="10" dirty="0">
                <a:solidFill>
                  <a:srgbClr val="333333"/>
                </a:solidFill>
                <a:latin typeface="Arial MT"/>
                <a:cs typeface="Arial MT"/>
              </a:rPr>
              <a:t>Case</a:t>
            </a:r>
            <a:r>
              <a:rPr lang="en-US" sz="1800" b="1" spc="-30" dirty="0">
                <a:solidFill>
                  <a:srgbClr val="333333"/>
                </a:solidFill>
                <a:latin typeface="Arial MT"/>
                <a:cs typeface="Arial MT"/>
              </a:rPr>
              <a:t> </a:t>
            </a:r>
            <a:r>
              <a:rPr lang="en-US" sz="1800" b="1" spc="5" dirty="0">
                <a:solidFill>
                  <a:srgbClr val="333333"/>
                </a:solidFill>
                <a:latin typeface="Arial MT"/>
                <a:cs typeface="Arial MT"/>
              </a:rPr>
              <a:t>Scenario:</a:t>
            </a:r>
            <a:endParaRPr lang="en-US" sz="1800" b="1" dirty="0">
              <a:latin typeface="Arial MT"/>
              <a:cs typeface="Arial MT"/>
            </a:endParaRPr>
          </a:p>
          <a:p>
            <a:pPr marL="297815" marR="7620" indent="-285750" algn="just">
              <a:lnSpc>
                <a:spcPct val="100899"/>
              </a:lnSpc>
              <a:spcBef>
                <a:spcPts val="1095"/>
              </a:spcBef>
              <a:buSzPct val="75555"/>
              <a:buFont typeface="Wingdings" panose="05000000000000000000" pitchFamily="2" charset="2"/>
              <a:buChar char="§"/>
              <a:tabLst>
                <a:tab pos="258445" algn="l"/>
              </a:tabLst>
            </a:pPr>
            <a:r>
              <a:rPr lang="en-US" sz="1800" spc="5" dirty="0">
                <a:solidFill>
                  <a:srgbClr val="333333"/>
                </a:solidFill>
                <a:latin typeface="Arial MT"/>
                <a:cs typeface="Arial MT"/>
              </a:rPr>
              <a:t>Please</a:t>
            </a:r>
            <a:r>
              <a:rPr lang="en-US" sz="1800" spc="10" dirty="0">
                <a:solidFill>
                  <a:srgbClr val="333333"/>
                </a:solidFill>
                <a:latin typeface="Arial MT"/>
                <a:cs typeface="Arial MT"/>
              </a:rPr>
              <a:t> </a:t>
            </a:r>
            <a:r>
              <a:rPr lang="en-US" sz="1800" spc="5" dirty="0">
                <a:solidFill>
                  <a:srgbClr val="333333"/>
                </a:solidFill>
                <a:latin typeface="Arial MT"/>
                <a:cs typeface="Arial MT"/>
              </a:rPr>
              <a:t>judge</a:t>
            </a:r>
            <a:r>
              <a:rPr lang="en-US" sz="1800" spc="10" dirty="0">
                <a:solidFill>
                  <a:srgbClr val="333333"/>
                </a:solidFill>
                <a:latin typeface="Arial MT"/>
                <a:cs typeface="Arial MT"/>
              </a:rPr>
              <a:t> </a:t>
            </a:r>
            <a:r>
              <a:rPr lang="en-US" sz="1800" spc="5" dirty="0">
                <a:solidFill>
                  <a:srgbClr val="333333"/>
                </a:solidFill>
                <a:latin typeface="Arial MT"/>
                <a:cs typeface="Arial MT"/>
              </a:rPr>
              <a:t>the</a:t>
            </a:r>
            <a:r>
              <a:rPr lang="en-US" sz="1800" spc="10" dirty="0">
                <a:solidFill>
                  <a:srgbClr val="333333"/>
                </a:solidFill>
                <a:latin typeface="Arial MT"/>
                <a:cs typeface="Arial MT"/>
              </a:rPr>
              <a:t> </a:t>
            </a:r>
            <a:r>
              <a:rPr lang="en-US" sz="1800" spc="5" dirty="0">
                <a:solidFill>
                  <a:srgbClr val="333333"/>
                </a:solidFill>
                <a:latin typeface="Arial MT"/>
                <a:cs typeface="Arial MT"/>
              </a:rPr>
              <a:t>contestant</a:t>
            </a:r>
            <a:r>
              <a:rPr lang="en-US" sz="1800" spc="10" dirty="0">
                <a:solidFill>
                  <a:srgbClr val="333333"/>
                </a:solidFill>
                <a:latin typeface="Arial MT"/>
                <a:cs typeface="Arial MT"/>
              </a:rPr>
              <a:t> </a:t>
            </a:r>
            <a:r>
              <a:rPr lang="en-US" sz="1800" spc="5" dirty="0">
                <a:solidFill>
                  <a:srgbClr val="333333"/>
                </a:solidFill>
                <a:latin typeface="Arial MT"/>
                <a:cs typeface="Arial MT"/>
              </a:rPr>
              <a:t>on</a:t>
            </a:r>
            <a:r>
              <a:rPr lang="en-US" sz="1800" spc="10" dirty="0">
                <a:solidFill>
                  <a:srgbClr val="333333"/>
                </a:solidFill>
                <a:latin typeface="Arial MT"/>
                <a:cs typeface="Arial MT"/>
              </a:rPr>
              <a:t> </a:t>
            </a:r>
            <a:r>
              <a:rPr lang="en-US" sz="1800" spc="5" dirty="0">
                <a:solidFill>
                  <a:srgbClr val="333333"/>
                </a:solidFill>
                <a:latin typeface="Arial MT"/>
                <a:cs typeface="Arial MT"/>
              </a:rPr>
              <a:t>what</a:t>
            </a:r>
            <a:r>
              <a:rPr lang="en-US" sz="1800" spc="10" dirty="0">
                <a:solidFill>
                  <a:srgbClr val="333333"/>
                </a:solidFill>
                <a:latin typeface="Arial MT"/>
                <a:cs typeface="Arial MT"/>
              </a:rPr>
              <a:t> </a:t>
            </a:r>
            <a:r>
              <a:rPr lang="en-US" sz="1800" spc="5" dirty="0">
                <a:solidFill>
                  <a:srgbClr val="333333"/>
                </a:solidFill>
                <a:latin typeface="Arial MT"/>
                <a:cs typeface="Arial MT"/>
              </a:rPr>
              <a:t>has</a:t>
            </a:r>
            <a:r>
              <a:rPr lang="en-US" sz="1800" spc="10" dirty="0">
                <a:solidFill>
                  <a:srgbClr val="333333"/>
                </a:solidFill>
                <a:latin typeface="Arial MT"/>
                <a:cs typeface="Arial MT"/>
              </a:rPr>
              <a:t> been </a:t>
            </a:r>
            <a:r>
              <a:rPr lang="en-US" sz="1800" spc="15" dirty="0">
                <a:solidFill>
                  <a:srgbClr val="333333"/>
                </a:solidFill>
                <a:latin typeface="Arial MT"/>
                <a:cs typeface="Arial MT"/>
              </a:rPr>
              <a:t> </a:t>
            </a:r>
            <a:r>
              <a:rPr lang="en-US" sz="1800" spc="10" dirty="0">
                <a:solidFill>
                  <a:srgbClr val="333333"/>
                </a:solidFill>
                <a:latin typeface="Arial MT"/>
                <a:cs typeface="Arial MT"/>
              </a:rPr>
              <a:t>spoken </a:t>
            </a:r>
            <a:r>
              <a:rPr lang="en-US" sz="1800" spc="5" dirty="0">
                <a:solidFill>
                  <a:srgbClr val="333333"/>
                </a:solidFill>
                <a:latin typeface="Arial MT"/>
                <a:cs typeface="Arial MT"/>
              </a:rPr>
              <a:t>and </a:t>
            </a:r>
            <a:r>
              <a:rPr lang="en-US" sz="1800" b="1" u="sng" spc="10" dirty="0">
                <a:solidFill>
                  <a:srgbClr val="333333"/>
                </a:solidFill>
                <a:latin typeface="Arial MT"/>
                <a:cs typeface="Arial MT"/>
              </a:rPr>
              <a:t>NOT</a:t>
            </a:r>
            <a:r>
              <a:rPr lang="en-US" sz="1800" spc="10" dirty="0">
                <a:solidFill>
                  <a:srgbClr val="333333"/>
                </a:solidFill>
                <a:latin typeface="Arial MT"/>
                <a:cs typeface="Arial MT"/>
              </a:rPr>
              <a:t> </a:t>
            </a:r>
            <a:r>
              <a:rPr lang="en-US" sz="1800" spc="5" dirty="0">
                <a:solidFill>
                  <a:srgbClr val="333333"/>
                </a:solidFill>
                <a:latin typeface="Arial MT"/>
                <a:cs typeface="Arial MT"/>
              </a:rPr>
              <a:t>on </a:t>
            </a:r>
            <a:r>
              <a:rPr lang="en-US" sz="1800" dirty="0">
                <a:solidFill>
                  <a:srgbClr val="333333"/>
                </a:solidFill>
                <a:latin typeface="Arial MT"/>
                <a:cs typeface="Arial MT"/>
              </a:rPr>
              <a:t>what </a:t>
            </a:r>
            <a:r>
              <a:rPr lang="en-US" sz="1800" spc="10" dirty="0">
                <a:solidFill>
                  <a:srgbClr val="333333"/>
                </a:solidFill>
                <a:latin typeface="Arial MT"/>
                <a:cs typeface="Arial MT"/>
              </a:rPr>
              <a:t>would have </a:t>
            </a:r>
            <a:r>
              <a:rPr lang="en-US" sz="1800" spc="5" dirty="0">
                <a:solidFill>
                  <a:srgbClr val="333333"/>
                </a:solidFill>
                <a:latin typeface="Arial MT"/>
                <a:cs typeface="Arial MT"/>
              </a:rPr>
              <a:t>been spoken, </a:t>
            </a:r>
            <a:r>
              <a:rPr lang="en-US" sz="1800" spc="-615" dirty="0">
                <a:solidFill>
                  <a:srgbClr val="333333"/>
                </a:solidFill>
                <a:latin typeface="Arial MT"/>
                <a:cs typeface="Arial MT"/>
              </a:rPr>
              <a:t> </a:t>
            </a:r>
            <a:r>
              <a:rPr lang="en-US" sz="1800" spc="5" dirty="0">
                <a:solidFill>
                  <a:srgbClr val="333333"/>
                </a:solidFill>
                <a:latin typeface="Arial MT"/>
                <a:cs typeface="Arial MT"/>
              </a:rPr>
              <a:t>had the</a:t>
            </a:r>
            <a:r>
              <a:rPr lang="en-US" sz="1800" spc="-10" dirty="0">
                <a:solidFill>
                  <a:srgbClr val="333333"/>
                </a:solidFill>
                <a:latin typeface="Arial MT"/>
                <a:cs typeface="Arial MT"/>
              </a:rPr>
              <a:t> </a:t>
            </a:r>
            <a:r>
              <a:rPr lang="en-US" sz="1800" spc="5" dirty="0">
                <a:solidFill>
                  <a:srgbClr val="333333"/>
                </a:solidFill>
                <a:latin typeface="Arial MT"/>
                <a:cs typeface="Arial MT"/>
              </a:rPr>
              <a:t>technical</a:t>
            </a:r>
            <a:r>
              <a:rPr lang="en-US" sz="1800" spc="-10" dirty="0">
                <a:solidFill>
                  <a:srgbClr val="333333"/>
                </a:solidFill>
                <a:latin typeface="Arial MT"/>
                <a:cs typeface="Arial MT"/>
              </a:rPr>
              <a:t> </a:t>
            </a:r>
            <a:r>
              <a:rPr lang="en-US" sz="1800" spc="5" dirty="0">
                <a:solidFill>
                  <a:srgbClr val="333333"/>
                </a:solidFill>
                <a:latin typeface="Arial MT"/>
                <a:cs typeface="Arial MT"/>
              </a:rPr>
              <a:t>glitch</a:t>
            </a:r>
            <a:r>
              <a:rPr lang="en-US" sz="1800" spc="-15" dirty="0">
                <a:solidFill>
                  <a:srgbClr val="333333"/>
                </a:solidFill>
                <a:latin typeface="Arial MT"/>
                <a:cs typeface="Arial MT"/>
              </a:rPr>
              <a:t> </a:t>
            </a:r>
            <a:r>
              <a:rPr lang="en-US" sz="1800" dirty="0">
                <a:solidFill>
                  <a:srgbClr val="333333"/>
                </a:solidFill>
                <a:latin typeface="Arial MT"/>
                <a:cs typeface="Arial MT"/>
              </a:rPr>
              <a:t>not</a:t>
            </a:r>
            <a:r>
              <a:rPr lang="en-US" sz="1800" spc="5" dirty="0">
                <a:solidFill>
                  <a:srgbClr val="333333"/>
                </a:solidFill>
                <a:latin typeface="Arial MT"/>
                <a:cs typeface="Arial MT"/>
              </a:rPr>
              <a:t> occurred.</a:t>
            </a:r>
            <a:endParaRPr lang="en-US" sz="1800" dirty="0">
              <a:latin typeface="Arial MT"/>
              <a:cs typeface="Arial MT"/>
            </a:endParaRPr>
          </a:p>
          <a:p>
            <a:pPr marL="297815" marR="5080" indent="-285750" algn="just">
              <a:lnSpc>
                <a:spcPct val="100800"/>
              </a:lnSpc>
              <a:spcBef>
                <a:spcPts val="1090"/>
              </a:spcBef>
              <a:buSzPct val="75555"/>
              <a:buFont typeface="Wingdings" panose="05000000000000000000" pitchFamily="2" charset="2"/>
              <a:buChar char="§"/>
              <a:tabLst>
                <a:tab pos="258445" algn="l"/>
              </a:tabLst>
            </a:pPr>
            <a:r>
              <a:rPr lang="en-US" sz="1800" spc="5" dirty="0">
                <a:solidFill>
                  <a:srgbClr val="333333"/>
                </a:solidFill>
                <a:latin typeface="Arial MT"/>
                <a:cs typeface="Arial MT"/>
              </a:rPr>
              <a:t>For instance, a contestant delivers a powerful opening but gets disconnected from the electronic device midway—just before the conclusion—do not assume that the conclusion would have been equally impactful. Instead, judge only what was actually delivered and reflect that in your marking on the ballot sheet.</a:t>
            </a:r>
            <a:endParaRPr lang="en-US" sz="1800" dirty="0">
              <a:latin typeface="Arial MT"/>
              <a:cs typeface="Arial MT"/>
            </a:endParaRPr>
          </a:p>
        </p:txBody>
      </p:sp>
      <p:sp>
        <p:nvSpPr>
          <p:cNvPr id="8" name="Rectangle 7">
            <a:extLst>
              <a:ext uri="{FF2B5EF4-FFF2-40B4-BE49-F238E27FC236}">
                <a16:creationId xmlns:a16="http://schemas.microsoft.com/office/drawing/2014/main" id="{A44664D2-86C3-F380-D8C5-A617C645485D}"/>
              </a:ext>
            </a:extLst>
          </p:cNvPr>
          <p:cNvSpPr/>
          <p:nvPr/>
        </p:nvSpPr>
        <p:spPr>
          <a:xfrm>
            <a:off x="0" y="0"/>
            <a:ext cx="353962" cy="6858000"/>
          </a:xfrm>
          <a:prstGeom prst="rect">
            <a:avLst/>
          </a:prstGeom>
          <a:solidFill>
            <a:srgbClr val="0041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solidFill>
                <a:srgbClr val="004165"/>
              </a:solidFill>
            </a:endParaRPr>
          </a:p>
        </p:txBody>
      </p:sp>
      <p:sp>
        <p:nvSpPr>
          <p:cNvPr id="6" name="TextBox 5">
            <a:extLst>
              <a:ext uri="{FF2B5EF4-FFF2-40B4-BE49-F238E27FC236}">
                <a16:creationId xmlns:a16="http://schemas.microsoft.com/office/drawing/2014/main" id="{5425FD0D-3622-9D8E-A8B9-C6297A08CFE1}"/>
              </a:ext>
            </a:extLst>
          </p:cNvPr>
          <p:cNvSpPr txBox="1"/>
          <p:nvPr/>
        </p:nvSpPr>
        <p:spPr>
          <a:xfrm>
            <a:off x="353962" y="6077572"/>
            <a:ext cx="3285350" cy="584775"/>
          </a:xfrm>
          <a:prstGeom prst="rect">
            <a:avLst/>
          </a:prstGeom>
          <a:noFill/>
        </p:spPr>
        <p:txBody>
          <a:bodyPr wrap="square" rtlCol="0">
            <a:spAutoFit/>
          </a:bodyPr>
          <a:lstStyle/>
          <a:p>
            <a:pPr algn="ctr"/>
            <a:r>
              <a:rPr lang="en-IN" sz="1600" b="1" dirty="0">
                <a:solidFill>
                  <a:srgbClr val="004165"/>
                </a:solidFill>
                <a:latin typeface="Gotham" panose="02000504050000020004" pitchFamily="2" charset="0"/>
              </a:rPr>
              <a:t>DISTRICT 98</a:t>
            </a:r>
          </a:p>
          <a:p>
            <a:pPr algn="ctr"/>
            <a:r>
              <a:rPr lang="en-IN" sz="1600" b="1" dirty="0">
                <a:solidFill>
                  <a:srgbClr val="004165"/>
                </a:solidFill>
                <a:latin typeface="Gotham" panose="02000504050000020004" pitchFamily="2" charset="0"/>
              </a:rPr>
              <a:t>#celebrating10yearsofsuccessfulyou</a:t>
            </a:r>
          </a:p>
        </p:txBody>
      </p:sp>
      <p:pic>
        <p:nvPicPr>
          <p:cNvPr id="7" name="Picture 6" descr="A black background with blue and red text&#10;&#10;Description automatically generated">
            <a:extLst>
              <a:ext uri="{FF2B5EF4-FFF2-40B4-BE49-F238E27FC236}">
                <a16:creationId xmlns:a16="http://schemas.microsoft.com/office/drawing/2014/main" id="{C52B29F8-F181-5FD1-D6DB-90402B6C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9842" y="3851434"/>
            <a:ext cx="3892266" cy="5037050"/>
          </a:xfrm>
          <a:prstGeom prst="rect">
            <a:avLst/>
          </a:prstGeom>
        </p:spPr>
      </p:pic>
      <p:pic>
        <p:nvPicPr>
          <p:cNvPr id="4" name="Picture 3">
            <a:extLst>
              <a:ext uri="{FF2B5EF4-FFF2-40B4-BE49-F238E27FC236}">
                <a16:creationId xmlns:a16="http://schemas.microsoft.com/office/drawing/2014/main" id="{EC1A86D9-9EF0-31AD-481C-22B954DD8976}"/>
              </a:ext>
            </a:extLst>
          </p:cNvPr>
          <p:cNvPicPr>
            <a:picLocks noChangeAspect="1"/>
          </p:cNvPicPr>
          <p:nvPr/>
        </p:nvPicPr>
        <p:blipFill>
          <a:blip r:embed="rId3"/>
          <a:stretch>
            <a:fillRect/>
          </a:stretch>
        </p:blipFill>
        <p:spPr>
          <a:xfrm>
            <a:off x="7467600" y="457200"/>
            <a:ext cx="4103194" cy="5542569"/>
          </a:xfrm>
          <a:prstGeom prst="rect">
            <a:avLst/>
          </a:prstGeom>
        </p:spPr>
      </p:pic>
    </p:spTree>
    <p:extLst>
      <p:ext uri="{BB962C8B-B14F-4D97-AF65-F5344CB8AC3E}">
        <p14:creationId xmlns:p14="http://schemas.microsoft.com/office/powerpoint/2010/main" val="13147567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824</TotalTime>
  <Words>1677</Words>
  <Application>Microsoft Office PowerPoint</Application>
  <PresentationFormat>Widescreen</PresentationFormat>
  <Paragraphs>174</Paragraphs>
  <Slides>21</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Aptos</vt:lpstr>
      <vt:lpstr>Aptos Display</vt:lpstr>
      <vt:lpstr>Arial</vt:lpstr>
      <vt:lpstr>Arial MT</vt:lpstr>
      <vt:lpstr>Calibri</vt:lpstr>
      <vt:lpstr>Gotham</vt:lpstr>
      <vt:lpstr>Segoe UI Symbol</vt:lpstr>
      <vt:lpstr>Wingdings</vt:lpstr>
      <vt:lpstr>Office Theme</vt:lpstr>
      <vt:lpstr>PowerPoint Presentation</vt:lpstr>
      <vt:lpstr>Evaluation Contest</vt:lpstr>
      <vt:lpstr>Evaluation Contest</vt:lpstr>
      <vt:lpstr>Evaluation Contest</vt:lpstr>
      <vt:lpstr>Evaluation Contest</vt:lpstr>
      <vt:lpstr>Evaluation Contest</vt:lpstr>
      <vt:lpstr>Evaluation Contest</vt:lpstr>
      <vt:lpstr>Evaluation Contest</vt:lpstr>
      <vt:lpstr>Evaluation Contest</vt:lpstr>
      <vt:lpstr>Evaluation Contest</vt:lpstr>
      <vt:lpstr>Evaluation Contest</vt:lpstr>
      <vt:lpstr>Evaluation Contest</vt:lpstr>
      <vt:lpstr>Evaluation Contest</vt:lpstr>
      <vt:lpstr>Evaluation Contest</vt:lpstr>
      <vt:lpstr>Evaluation Contest</vt:lpstr>
      <vt:lpstr>Evaluation Contest</vt:lpstr>
      <vt:lpstr>Evaluation Contest</vt:lpstr>
      <vt:lpstr>Evaluation Contest</vt:lpstr>
      <vt:lpstr>Evaluation Contest</vt:lpstr>
      <vt:lpstr>Evaluation Contest</vt:lpstr>
      <vt:lpstr>Evaluation Contest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Akshay Singh</dc:creator>
  <cp:lastModifiedBy>Sharmin Italiya</cp:lastModifiedBy>
  <cp:revision>64</cp:revision>
  <dcterms:created xsi:type="dcterms:W3CDTF">2024-06-17T17:05:05Z</dcterms:created>
  <dcterms:modified xsi:type="dcterms:W3CDTF">2025-08-07T18:55:00Z</dcterms:modified>
</cp:coreProperties>
</file>